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3" r:id="rId6"/>
    <p:sldId id="264" r:id="rId7"/>
    <p:sldId id="276" r:id="rId8"/>
    <p:sldId id="267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9144000" cy="5143500" type="screen16x9"/>
  <p:notesSz cx="6858000" cy="9144000"/>
  <p:embeddedFontLst>
    <p:embeddedFont>
      <p:font typeface="Cabin" panose="020B0604020202020204" charset="0"/>
      <p:regular r:id="rId21"/>
      <p:bold r:id="rId22"/>
      <p:italic r:id="rId23"/>
      <p:boldItalic r:id="rId24"/>
    </p:embeddedFont>
    <p:embeddedFont>
      <p:font typeface="Epilogue" panose="020B0604020202020204" charset="0"/>
      <p:regular r:id="rId25"/>
      <p:bold r:id="rId26"/>
      <p:italic r:id="rId27"/>
      <p:bold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hrrfoIaAF9gfMUx4uiVgrdf6mh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047FFB-9C60-4BC2-A853-441E2C402475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C922C7-249B-4CC6-901C-2E1095ABD23F}">
      <dgm:prSet phldrT="[Text]"/>
      <dgm:spPr/>
      <dgm:t>
        <a:bodyPr/>
        <a:lstStyle/>
        <a:p>
          <a:r>
            <a:rPr lang="en-US" dirty="0"/>
            <a:t>Speculate</a:t>
          </a:r>
        </a:p>
      </dgm:t>
    </dgm:pt>
    <dgm:pt modelId="{2D38563D-4983-4206-8BE6-8924E7A10483}" type="parTrans" cxnId="{76003EB5-7BFB-4B8F-843F-9A6F493A35AA}">
      <dgm:prSet/>
      <dgm:spPr/>
      <dgm:t>
        <a:bodyPr/>
        <a:lstStyle/>
        <a:p>
          <a:endParaRPr lang="en-US"/>
        </a:p>
      </dgm:t>
    </dgm:pt>
    <dgm:pt modelId="{F71DD224-F8EB-4678-B105-A93805E7CF72}" type="sibTrans" cxnId="{76003EB5-7BFB-4B8F-843F-9A6F493A35AA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82948C5A-E837-421D-AA4E-EF719228003C}">
      <dgm:prSet phldrT="[Text]"/>
      <dgm:spPr/>
      <dgm:t>
        <a:bodyPr/>
        <a:lstStyle/>
        <a:p>
          <a:r>
            <a:rPr lang="en-US" dirty="0"/>
            <a:t>Collaborate</a:t>
          </a:r>
        </a:p>
      </dgm:t>
    </dgm:pt>
    <dgm:pt modelId="{8E079B2F-D967-434E-AEB6-2F8B97FD1EB5}" type="parTrans" cxnId="{174BC225-F7F2-42B0-A075-DADA6F3E66ED}">
      <dgm:prSet/>
      <dgm:spPr/>
      <dgm:t>
        <a:bodyPr/>
        <a:lstStyle/>
        <a:p>
          <a:endParaRPr lang="en-US"/>
        </a:p>
      </dgm:t>
    </dgm:pt>
    <dgm:pt modelId="{9EE33051-858B-43F0-AED8-28C0CB8B6713}" type="sibTrans" cxnId="{174BC225-F7F2-42B0-A075-DADA6F3E66ED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863B390D-BA43-4E36-8A50-3AC0FB326950}">
      <dgm:prSet phldrT="[Text]"/>
      <dgm:spPr/>
      <dgm:t>
        <a:bodyPr/>
        <a:lstStyle/>
        <a:p>
          <a:r>
            <a:rPr lang="en-US" dirty="0"/>
            <a:t>Learn</a:t>
          </a:r>
        </a:p>
      </dgm:t>
    </dgm:pt>
    <dgm:pt modelId="{E4AFB5E7-755C-4927-8AFA-B4828BC18190}" type="parTrans" cxnId="{780D09A1-6BA4-4F8C-AD98-46B42A8623D2}">
      <dgm:prSet/>
      <dgm:spPr/>
      <dgm:t>
        <a:bodyPr/>
        <a:lstStyle/>
        <a:p>
          <a:endParaRPr lang="en-US"/>
        </a:p>
      </dgm:t>
    </dgm:pt>
    <dgm:pt modelId="{FCF039C8-4572-456D-AC91-B697CD790A3C}" type="sibTrans" cxnId="{780D09A1-6BA4-4F8C-AD98-46B42A8623D2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13017B4E-E94B-4861-BDB7-0CEC0324ECD5}" type="pres">
      <dgm:prSet presAssocID="{3D047FFB-9C60-4BC2-A853-441E2C402475}" presName="Name0" presStyleCnt="0">
        <dgm:presLayoutVars>
          <dgm:dir/>
          <dgm:resizeHandles val="exact"/>
        </dgm:presLayoutVars>
      </dgm:prSet>
      <dgm:spPr/>
    </dgm:pt>
    <dgm:pt modelId="{2C7A3E20-BCE6-4D0B-A19D-A4BC875ABF58}" type="pres">
      <dgm:prSet presAssocID="{3EC922C7-249B-4CC6-901C-2E1095ABD23F}" presName="node" presStyleLbl="node1" presStyleIdx="0" presStyleCnt="3">
        <dgm:presLayoutVars>
          <dgm:bulletEnabled val="1"/>
        </dgm:presLayoutVars>
      </dgm:prSet>
      <dgm:spPr/>
    </dgm:pt>
    <dgm:pt modelId="{921A2B92-2CDF-4214-810D-C7427E61E4F2}" type="pres">
      <dgm:prSet presAssocID="{F71DD224-F8EB-4678-B105-A93805E7CF72}" presName="sibTrans" presStyleLbl="sibTrans2D1" presStyleIdx="0" presStyleCnt="3"/>
      <dgm:spPr/>
    </dgm:pt>
    <dgm:pt modelId="{BC5F1E05-9969-484F-A751-82634170CDCD}" type="pres">
      <dgm:prSet presAssocID="{F71DD224-F8EB-4678-B105-A93805E7CF72}" presName="connectorText" presStyleLbl="sibTrans2D1" presStyleIdx="0" presStyleCnt="3"/>
      <dgm:spPr/>
    </dgm:pt>
    <dgm:pt modelId="{AD54E7DF-AB2B-45EA-98F5-F855DEFD6090}" type="pres">
      <dgm:prSet presAssocID="{82948C5A-E837-421D-AA4E-EF719228003C}" presName="node" presStyleLbl="node1" presStyleIdx="1" presStyleCnt="3">
        <dgm:presLayoutVars>
          <dgm:bulletEnabled val="1"/>
        </dgm:presLayoutVars>
      </dgm:prSet>
      <dgm:spPr/>
    </dgm:pt>
    <dgm:pt modelId="{736428F6-DBA9-4E2B-8A34-DFDA08BDE8E0}" type="pres">
      <dgm:prSet presAssocID="{9EE33051-858B-43F0-AED8-28C0CB8B6713}" presName="sibTrans" presStyleLbl="sibTrans2D1" presStyleIdx="1" presStyleCnt="3"/>
      <dgm:spPr/>
    </dgm:pt>
    <dgm:pt modelId="{4C6E13E8-C6AE-49B4-BB65-574DD70631DF}" type="pres">
      <dgm:prSet presAssocID="{9EE33051-858B-43F0-AED8-28C0CB8B6713}" presName="connectorText" presStyleLbl="sibTrans2D1" presStyleIdx="1" presStyleCnt="3"/>
      <dgm:spPr/>
    </dgm:pt>
    <dgm:pt modelId="{DBCF7438-1195-4971-833E-7317BBF54BCE}" type="pres">
      <dgm:prSet presAssocID="{863B390D-BA43-4E36-8A50-3AC0FB326950}" presName="node" presStyleLbl="node1" presStyleIdx="2" presStyleCnt="3">
        <dgm:presLayoutVars>
          <dgm:bulletEnabled val="1"/>
        </dgm:presLayoutVars>
      </dgm:prSet>
      <dgm:spPr/>
    </dgm:pt>
    <dgm:pt modelId="{11F1B1D2-CCA7-4D8D-B665-C33DD6238190}" type="pres">
      <dgm:prSet presAssocID="{FCF039C8-4572-456D-AC91-B697CD790A3C}" presName="sibTrans" presStyleLbl="sibTrans2D1" presStyleIdx="2" presStyleCnt="3"/>
      <dgm:spPr/>
    </dgm:pt>
    <dgm:pt modelId="{634D6AEB-53A1-44FD-BCA5-693F3EC72616}" type="pres">
      <dgm:prSet presAssocID="{FCF039C8-4572-456D-AC91-B697CD790A3C}" presName="connectorText" presStyleLbl="sibTrans2D1" presStyleIdx="2" presStyleCnt="3"/>
      <dgm:spPr/>
    </dgm:pt>
  </dgm:ptLst>
  <dgm:cxnLst>
    <dgm:cxn modelId="{6F5E1A0B-06D2-4D48-BFCD-A4307674185F}" type="presOf" srcId="{863B390D-BA43-4E36-8A50-3AC0FB326950}" destId="{DBCF7438-1195-4971-833E-7317BBF54BCE}" srcOrd="0" destOrd="0" presId="urn:microsoft.com/office/officeart/2005/8/layout/cycle7"/>
    <dgm:cxn modelId="{174BC225-F7F2-42B0-A075-DADA6F3E66ED}" srcId="{3D047FFB-9C60-4BC2-A853-441E2C402475}" destId="{82948C5A-E837-421D-AA4E-EF719228003C}" srcOrd="1" destOrd="0" parTransId="{8E079B2F-D967-434E-AEB6-2F8B97FD1EB5}" sibTransId="{9EE33051-858B-43F0-AED8-28C0CB8B6713}"/>
    <dgm:cxn modelId="{84C5C22F-DAB9-4CD7-8BD1-01F4D0F073BD}" type="presOf" srcId="{82948C5A-E837-421D-AA4E-EF719228003C}" destId="{AD54E7DF-AB2B-45EA-98F5-F855DEFD6090}" srcOrd="0" destOrd="0" presId="urn:microsoft.com/office/officeart/2005/8/layout/cycle7"/>
    <dgm:cxn modelId="{C086AB30-4922-4578-A316-F110712F9D77}" type="presOf" srcId="{3D047FFB-9C60-4BC2-A853-441E2C402475}" destId="{13017B4E-E94B-4861-BDB7-0CEC0324ECD5}" srcOrd="0" destOrd="0" presId="urn:microsoft.com/office/officeart/2005/8/layout/cycle7"/>
    <dgm:cxn modelId="{B59B675D-4B96-4D78-B045-E2DE7876E79A}" type="presOf" srcId="{F71DD224-F8EB-4678-B105-A93805E7CF72}" destId="{921A2B92-2CDF-4214-810D-C7427E61E4F2}" srcOrd="0" destOrd="0" presId="urn:microsoft.com/office/officeart/2005/8/layout/cycle7"/>
    <dgm:cxn modelId="{86BDD843-5455-4484-A8D5-BA133FF34723}" type="presOf" srcId="{3EC922C7-249B-4CC6-901C-2E1095ABD23F}" destId="{2C7A3E20-BCE6-4D0B-A19D-A4BC875ABF58}" srcOrd="0" destOrd="0" presId="urn:microsoft.com/office/officeart/2005/8/layout/cycle7"/>
    <dgm:cxn modelId="{CD985A53-A748-44BA-8DE0-DCA18273C41F}" type="presOf" srcId="{F71DD224-F8EB-4678-B105-A93805E7CF72}" destId="{BC5F1E05-9969-484F-A751-82634170CDCD}" srcOrd="1" destOrd="0" presId="urn:microsoft.com/office/officeart/2005/8/layout/cycle7"/>
    <dgm:cxn modelId="{B60AE577-EE70-407D-8370-527360DAFD70}" type="presOf" srcId="{FCF039C8-4572-456D-AC91-B697CD790A3C}" destId="{11F1B1D2-CCA7-4D8D-B665-C33DD6238190}" srcOrd="0" destOrd="0" presId="urn:microsoft.com/office/officeart/2005/8/layout/cycle7"/>
    <dgm:cxn modelId="{FAE0318A-86E1-4CF9-B268-532A0EFA38C7}" type="presOf" srcId="{FCF039C8-4572-456D-AC91-B697CD790A3C}" destId="{634D6AEB-53A1-44FD-BCA5-693F3EC72616}" srcOrd="1" destOrd="0" presId="urn:microsoft.com/office/officeart/2005/8/layout/cycle7"/>
    <dgm:cxn modelId="{5905208B-31DE-4168-AE60-CDE3CFA3FC6F}" type="presOf" srcId="{9EE33051-858B-43F0-AED8-28C0CB8B6713}" destId="{4C6E13E8-C6AE-49B4-BB65-574DD70631DF}" srcOrd="1" destOrd="0" presId="urn:microsoft.com/office/officeart/2005/8/layout/cycle7"/>
    <dgm:cxn modelId="{780D09A1-6BA4-4F8C-AD98-46B42A8623D2}" srcId="{3D047FFB-9C60-4BC2-A853-441E2C402475}" destId="{863B390D-BA43-4E36-8A50-3AC0FB326950}" srcOrd="2" destOrd="0" parTransId="{E4AFB5E7-755C-4927-8AFA-B4828BC18190}" sibTransId="{FCF039C8-4572-456D-AC91-B697CD790A3C}"/>
    <dgm:cxn modelId="{76003EB5-7BFB-4B8F-843F-9A6F493A35AA}" srcId="{3D047FFB-9C60-4BC2-A853-441E2C402475}" destId="{3EC922C7-249B-4CC6-901C-2E1095ABD23F}" srcOrd="0" destOrd="0" parTransId="{2D38563D-4983-4206-8BE6-8924E7A10483}" sibTransId="{F71DD224-F8EB-4678-B105-A93805E7CF72}"/>
    <dgm:cxn modelId="{5EC0ECC3-0170-40F9-9097-F2E30068F3F3}" type="presOf" srcId="{9EE33051-858B-43F0-AED8-28C0CB8B6713}" destId="{736428F6-DBA9-4E2B-8A34-DFDA08BDE8E0}" srcOrd="0" destOrd="0" presId="urn:microsoft.com/office/officeart/2005/8/layout/cycle7"/>
    <dgm:cxn modelId="{C5CF772F-E942-43CD-8144-2A9625F5B7A0}" type="presParOf" srcId="{13017B4E-E94B-4861-BDB7-0CEC0324ECD5}" destId="{2C7A3E20-BCE6-4D0B-A19D-A4BC875ABF58}" srcOrd="0" destOrd="0" presId="urn:microsoft.com/office/officeart/2005/8/layout/cycle7"/>
    <dgm:cxn modelId="{F5FB9D28-9D6A-4F96-9E92-7A69832D8957}" type="presParOf" srcId="{13017B4E-E94B-4861-BDB7-0CEC0324ECD5}" destId="{921A2B92-2CDF-4214-810D-C7427E61E4F2}" srcOrd="1" destOrd="0" presId="urn:microsoft.com/office/officeart/2005/8/layout/cycle7"/>
    <dgm:cxn modelId="{BEECAB04-728D-4581-A072-7EDF0B3C6943}" type="presParOf" srcId="{921A2B92-2CDF-4214-810D-C7427E61E4F2}" destId="{BC5F1E05-9969-484F-A751-82634170CDCD}" srcOrd="0" destOrd="0" presId="urn:microsoft.com/office/officeart/2005/8/layout/cycle7"/>
    <dgm:cxn modelId="{021303B9-2B4C-4717-A391-61BD4BF6FA7B}" type="presParOf" srcId="{13017B4E-E94B-4861-BDB7-0CEC0324ECD5}" destId="{AD54E7DF-AB2B-45EA-98F5-F855DEFD6090}" srcOrd="2" destOrd="0" presId="urn:microsoft.com/office/officeart/2005/8/layout/cycle7"/>
    <dgm:cxn modelId="{F68EDF4D-C4F4-47A4-AE14-17FF5039E695}" type="presParOf" srcId="{13017B4E-E94B-4861-BDB7-0CEC0324ECD5}" destId="{736428F6-DBA9-4E2B-8A34-DFDA08BDE8E0}" srcOrd="3" destOrd="0" presId="urn:microsoft.com/office/officeart/2005/8/layout/cycle7"/>
    <dgm:cxn modelId="{3171C556-FB6C-4BBF-A5B8-A1B4BC2D5AC9}" type="presParOf" srcId="{736428F6-DBA9-4E2B-8A34-DFDA08BDE8E0}" destId="{4C6E13E8-C6AE-49B4-BB65-574DD70631DF}" srcOrd="0" destOrd="0" presId="urn:microsoft.com/office/officeart/2005/8/layout/cycle7"/>
    <dgm:cxn modelId="{3EE43172-7DF7-411C-8050-8F0A63D79172}" type="presParOf" srcId="{13017B4E-E94B-4861-BDB7-0CEC0324ECD5}" destId="{DBCF7438-1195-4971-833E-7317BBF54BCE}" srcOrd="4" destOrd="0" presId="urn:microsoft.com/office/officeart/2005/8/layout/cycle7"/>
    <dgm:cxn modelId="{26C34E71-4115-440F-B32D-BA26ED82382F}" type="presParOf" srcId="{13017B4E-E94B-4861-BDB7-0CEC0324ECD5}" destId="{11F1B1D2-CCA7-4D8D-B665-C33DD6238190}" srcOrd="5" destOrd="0" presId="urn:microsoft.com/office/officeart/2005/8/layout/cycle7"/>
    <dgm:cxn modelId="{0FE44E4F-C685-437D-BA3A-1C294E743503}" type="presParOf" srcId="{11F1B1D2-CCA7-4D8D-B665-C33DD6238190}" destId="{634D6AEB-53A1-44FD-BCA5-693F3EC7261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A3E20-BCE6-4D0B-A19D-A4BC875ABF58}">
      <dsp:nvSpPr>
        <dsp:cNvPr id="0" name=""/>
        <dsp:cNvSpPr/>
      </dsp:nvSpPr>
      <dsp:spPr>
        <a:xfrm>
          <a:off x="1328388" y="784"/>
          <a:ext cx="1400701" cy="7003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Speculate</a:t>
          </a:r>
        </a:p>
      </dsp:txBody>
      <dsp:txXfrm>
        <a:off x="1348901" y="21297"/>
        <a:ext cx="1359675" cy="659324"/>
      </dsp:txXfrm>
    </dsp:sp>
    <dsp:sp modelId="{921A2B92-2CDF-4214-810D-C7427E61E4F2}">
      <dsp:nvSpPr>
        <dsp:cNvPr id="0" name=""/>
        <dsp:cNvSpPr/>
      </dsp:nvSpPr>
      <dsp:spPr>
        <a:xfrm rot="3600000">
          <a:off x="2242079" y="1229931"/>
          <a:ext cx="729790" cy="245122"/>
        </a:xfrm>
        <a:prstGeom prst="left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315616" y="1278955"/>
        <a:ext cx="582716" cy="147074"/>
      </dsp:txXfrm>
    </dsp:sp>
    <dsp:sp modelId="{AD54E7DF-AB2B-45EA-98F5-F855DEFD6090}">
      <dsp:nvSpPr>
        <dsp:cNvPr id="0" name=""/>
        <dsp:cNvSpPr/>
      </dsp:nvSpPr>
      <dsp:spPr>
        <a:xfrm>
          <a:off x="2484858" y="2003850"/>
          <a:ext cx="1400701" cy="7003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Collaborate</a:t>
          </a:r>
        </a:p>
      </dsp:txBody>
      <dsp:txXfrm>
        <a:off x="2505371" y="2024363"/>
        <a:ext cx="1359675" cy="659324"/>
      </dsp:txXfrm>
    </dsp:sp>
    <dsp:sp modelId="{736428F6-DBA9-4E2B-8A34-DFDA08BDE8E0}">
      <dsp:nvSpPr>
        <dsp:cNvPr id="0" name=""/>
        <dsp:cNvSpPr/>
      </dsp:nvSpPr>
      <dsp:spPr>
        <a:xfrm rot="10800000">
          <a:off x="1663844" y="2231464"/>
          <a:ext cx="729790" cy="245122"/>
        </a:xfrm>
        <a:prstGeom prst="left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737381" y="2280488"/>
        <a:ext cx="582716" cy="147074"/>
      </dsp:txXfrm>
    </dsp:sp>
    <dsp:sp modelId="{DBCF7438-1195-4971-833E-7317BBF54BCE}">
      <dsp:nvSpPr>
        <dsp:cNvPr id="0" name=""/>
        <dsp:cNvSpPr/>
      </dsp:nvSpPr>
      <dsp:spPr>
        <a:xfrm>
          <a:off x="171918" y="2003850"/>
          <a:ext cx="1400701" cy="7003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Learn</a:t>
          </a:r>
        </a:p>
      </dsp:txBody>
      <dsp:txXfrm>
        <a:off x="192431" y="2024363"/>
        <a:ext cx="1359675" cy="659324"/>
      </dsp:txXfrm>
    </dsp:sp>
    <dsp:sp modelId="{11F1B1D2-CCA7-4D8D-B665-C33DD6238190}">
      <dsp:nvSpPr>
        <dsp:cNvPr id="0" name=""/>
        <dsp:cNvSpPr/>
      </dsp:nvSpPr>
      <dsp:spPr>
        <a:xfrm rot="18000000">
          <a:off x="1085609" y="1229931"/>
          <a:ext cx="729790" cy="245122"/>
        </a:xfrm>
        <a:prstGeom prst="left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59146" y="1278955"/>
        <a:ext cx="582716" cy="147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259ea012f3_5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2259ea012f3_5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259ea012f3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g2259ea012f3_5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160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1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1"/>
          <p:cNvSpPr/>
          <p:nvPr/>
        </p:nvSpPr>
        <p:spPr>
          <a:xfrm>
            <a:off x="697000" y="1197178"/>
            <a:ext cx="7727022" cy="2792412"/>
          </a:xfrm>
          <a:custGeom>
            <a:avLst/>
            <a:gdLst/>
            <a:ahLst/>
            <a:cxnLst/>
            <a:rect l="l" t="t" r="r" b="b"/>
            <a:pathLst>
              <a:path w="41831" h="15117" extrusionOk="0">
                <a:moveTo>
                  <a:pt x="1074" y="0"/>
                </a:moveTo>
                <a:lnTo>
                  <a:pt x="40757" y="0"/>
                </a:lnTo>
                <a:cubicBezTo>
                  <a:pt x="41345" y="0"/>
                  <a:pt x="41831" y="483"/>
                  <a:pt x="41831" y="1076"/>
                </a:cubicBezTo>
                <a:lnTo>
                  <a:pt x="41831" y="14043"/>
                </a:lnTo>
                <a:cubicBezTo>
                  <a:pt x="41831" y="14631"/>
                  <a:pt x="41347" y="15116"/>
                  <a:pt x="40757" y="15116"/>
                </a:cubicBezTo>
                <a:lnTo>
                  <a:pt x="1074" y="15116"/>
                </a:lnTo>
                <a:cubicBezTo>
                  <a:pt x="486" y="15116"/>
                  <a:pt x="1" y="14633"/>
                  <a:pt x="1" y="14043"/>
                </a:cubicBezTo>
                <a:lnTo>
                  <a:pt x="1" y="1076"/>
                </a:lnTo>
                <a:cubicBezTo>
                  <a:pt x="1" y="481"/>
                  <a:pt x="484" y="0"/>
                  <a:pt x="1074" y="0"/>
                </a:cubicBezTo>
                <a:close/>
              </a:path>
            </a:pathLst>
          </a:cu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1"/>
          <p:cNvSpPr txBox="1">
            <a:spLocks noGrp="1"/>
          </p:cNvSpPr>
          <p:nvPr>
            <p:ph type="subTitle" idx="1"/>
          </p:nvPr>
        </p:nvSpPr>
        <p:spPr>
          <a:xfrm rot="-546">
            <a:off x="956175" y="4045951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ctrTitle"/>
          </p:nvPr>
        </p:nvSpPr>
        <p:spPr>
          <a:xfrm>
            <a:off x="956175" y="1296625"/>
            <a:ext cx="4732500" cy="25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3" name="Google Shape;13;p21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4" name="Google Shape;14;p21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1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1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1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22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0" name="Google Shape;20;p22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2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2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2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22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2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24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9" name="Google Shape;49;p24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4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4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4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24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2240456" y="198586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subTitle" idx="1"/>
          </p:nvPr>
        </p:nvSpPr>
        <p:spPr>
          <a:xfrm>
            <a:off x="2079550" y="2426200"/>
            <a:ext cx="2229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title" idx="2"/>
          </p:nvPr>
        </p:nvSpPr>
        <p:spPr>
          <a:xfrm rot="1296">
            <a:off x="4795982" y="3370397"/>
            <a:ext cx="7956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title" idx="3"/>
          </p:nvPr>
        </p:nvSpPr>
        <p:spPr>
          <a:xfrm>
            <a:off x="881056" y="3370847"/>
            <a:ext cx="795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title" idx="4"/>
          </p:nvPr>
        </p:nvSpPr>
        <p:spPr>
          <a:xfrm>
            <a:off x="2242402" y="3341825"/>
            <a:ext cx="18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subTitle" idx="5"/>
          </p:nvPr>
        </p:nvSpPr>
        <p:spPr>
          <a:xfrm>
            <a:off x="2087410" y="3782550"/>
            <a:ext cx="2229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title" idx="6"/>
          </p:nvPr>
        </p:nvSpPr>
        <p:spPr>
          <a:xfrm>
            <a:off x="6109156" y="333972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subTitle" idx="7"/>
          </p:nvPr>
        </p:nvSpPr>
        <p:spPr>
          <a:xfrm>
            <a:off x="5932350" y="3782554"/>
            <a:ext cx="2237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title" idx="8"/>
          </p:nvPr>
        </p:nvSpPr>
        <p:spPr>
          <a:xfrm>
            <a:off x="6109156" y="198586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subTitle" idx="9"/>
          </p:nvPr>
        </p:nvSpPr>
        <p:spPr>
          <a:xfrm>
            <a:off x="5932362" y="2424850"/>
            <a:ext cx="2237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title" idx="13"/>
          </p:nvPr>
        </p:nvSpPr>
        <p:spPr>
          <a:xfrm rot="1296">
            <a:off x="4795981" y="1964342"/>
            <a:ext cx="795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title" idx="14"/>
          </p:nvPr>
        </p:nvSpPr>
        <p:spPr>
          <a:xfrm rot="1302">
            <a:off x="882700" y="1964200"/>
            <a:ext cx="792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title" idx="15"/>
          </p:nvPr>
        </p:nvSpPr>
        <p:spPr>
          <a:xfrm>
            <a:off x="720000" y="935913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24"/>
          <p:cNvGrpSpPr/>
          <p:nvPr/>
        </p:nvGrpSpPr>
        <p:grpSpPr>
          <a:xfrm>
            <a:off x="7764407" y="575481"/>
            <a:ext cx="1308352" cy="1308607"/>
            <a:chOff x="7764407" y="575481"/>
            <a:chExt cx="1308352" cy="1308607"/>
          </a:xfrm>
        </p:grpSpPr>
        <p:sp>
          <p:nvSpPr>
            <p:cNvPr id="68" name="Google Shape;68;p24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" name="Google Shape;69;p24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70" name="Google Shape;70;p24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24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24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4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4" name="Google Shape;74;p24"/>
          <p:cNvSpPr/>
          <p:nvPr/>
        </p:nvSpPr>
        <p:spPr>
          <a:xfrm>
            <a:off x="7455971" y="575487"/>
            <a:ext cx="593886" cy="593996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5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" name="Google Shape;77;p25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78" name="Google Shape;78;p25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5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5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5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2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title" idx="2"/>
          </p:nvPr>
        </p:nvSpPr>
        <p:spPr>
          <a:xfrm>
            <a:off x="903750" y="1749300"/>
            <a:ext cx="193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subTitle" idx="1"/>
          </p:nvPr>
        </p:nvSpPr>
        <p:spPr>
          <a:xfrm>
            <a:off x="925988" y="2277000"/>
            <a:ext cx="1938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title" idx="3"/>
          </p:nvPr>
        </p:nvSpPr>
        <p:spPr>
          <a:xfrm>
            <a:off x="3602719" y="174930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subTitle" idx="4"/>
          </p:nvPr>
        </p:nvSpPr>
        <p:spPr>
          <a:xfrm>
            <a:off x="3613313" y="2277000"/>
            <a:ext cx="19386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title" idx="5"/>
          </p:nvPr>
        </p:nvSpPr>
        <p:spPr>
          <a:xfrm>
            <a:off x="903450" y="325425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subTitle" idx="6"/>
          </p:nvPr>
        </p:nvSpPr>
        <p:spPr>
          <a:xfrm>
            <a:off x="926063" y="3769350"/>
            <a:ext cx="19386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title" idx="7"/>
          </p:nvPr>
        </p:nvSpPr>
        <p:spPr>
          <a:xfrm>
            <a:off x="3602719" y="325425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subTitle" idx="8"/>
          </p:nvPr>
        </p:nvSpPr>
        <p:spPr>
          <a:xfrm>
            <a:off x="3613238" y="3769350"/>
            <a:ext cx="19386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title" idx="9"/>
          </p:nvPr>
        </p:nvSpPr>
        <p:spPr>
          <a:xfrm>
            <a:off x="6233770" y="174930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subTitle" idx="13"/>
          </p:nvPr>
        </p:nvSpPr>
        <p:spPr>
          <a:xfrm>
            <a:off x="6255863" y="2289600"/>
            <a:ext cx="19386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14"/>
          </p:nvPr>
        </p:nvSpPr>
        <p:spPr>
          <a:xfrm>
            <a:off x="6233770" y="325425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5"/>
          </p:nvPr>
        </p:nvSpPr>
        <p:spPr>
          <a:xfrm>
            <a:off x="6255788" y="3769350"/>
            <a:ext cx="19386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5" name="Google Shape;95;p25"/>
          <p:cNvGrpSpPr/>
          <p:nvPr/>
        </p:nvGrpSpPr>
        <p:grpSpPr>
          <a:xfrm rot="-772050">
            <a:off x="7298022" y="153508"/>
            <a:ext cx="1302599" cy="1303396"/>
            <a:chOff x="7530588" y="382981"/>
            <a:chExt cx="1302582" cy="1303380"/>
          </a:xfrm>
        </p:grpSpPr>
        <p:sp>
          <p:nvSpPr>
            <p:cNvPr id="96" name="Google Shape;96;p25"/>
            <p:cNvSpPr/>
            <p:nvPr/>
          </p:nvSpPr>
          <p:spPr>
            <a:xfrm rot="892134">
              <a:off x="7763764" y="583692"/>
              <a:ext cx="956322" cy="95632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5"/>
            <p:cNvSpPr/>
            <p:nvPr/>
          </p:nvSpPr>
          <p:spPr>
            <a:xfrm rot="-8220844">
              <a:off x="7721062" y="574253"/>
              <a:ext cx="921634" cy="921634"/>
            </a:xfrm>
            <a:custGeom>
              <a:avLst/>
              <a:gdLst/>
              <a:ahLst/>
              <a:cxnLst/>
              <a:rect l="l" t="t" r="r" b="b"/>
              <a:pathLst>
                <a:path w="18323" h="18323" extrusionOk="0">
                  <a:moveTo>
                    <a:pt x="15639" y="2684"/>
                  </a:moveTo>
                  <a:cubicBezTo>
                    <a:pt x="17358" y="4401"/>
                    <a:pt x="18323" y="6731"/>
                    <a:pt x="18323" y="9162"/>
                  </a:cubicBezTo>
                  <a:cubicBezTo>
                    <a:pt x="18323" y="11590"/>
                    <a:pt x="17358" y="13920"/>
                    <a:pt x="15639" y="15639"/>
                  </a:cubicBezTo>
                  <a:cubicBezTo>
                    <a:pt x="13922" y="17356"/>
                    <a:pt x="11592" y="18323"/>
                    <a:pt x="9162" y="18323"/>
                  </a:cubicBezTo>
                  <a:cubicBezTo>
                    <a:pt x="6733" y="18323"/>
                    <a:pt x="4403" y="17356"/>
                    <a:pt x="2684" y="15639"/>
                  </a:cubicBezTo>
                  <a:cubicBezTo>
                    <a:pt x="967" y="13920"/>
                    <a:pt x="1" y="11590"/>
                    <a:pt x="1" y="9162"/>
                  </a:cubicBezTo>
                  <a:cubicBezTo>
                    <a:pt x="1" y="6731"/>
                    <a:pt x="967" y="4401"/>
                    <a:pt x="2684" y="2684"/>
                  </a:cubicBezTo>
                  <a:cubicBezTo>
                    <a:pt x="4403" y="965"/>
                    <a:pt x="6733" y="1"/>
                    <a:pt x="9162" y="1"/>
                  </a:cubicBezTo>
                  <a:cubicBezTo>
                    <a:pt x="11592" y="1"/>
                    <a:pt x="13922" y="965"/>
                    <a:pt x="15639" y="26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5"/>
            <p:cNvSpPr/>
            <p:nvPr/>
          </p:nvSpPr>
          <p:spPr>
            <a:xfrm rot="-8220844">
              <a:off x="7893618" y="949438"/>
              <a:ext cx="503697" cy="516222"/>
            </a:xfrm>
            <a:custGeom>
              <a:avLst/>
              <a:gdLst/>
              <a:ahLst/>
              <a:cxnLst/>
              <a:rect l="l" t="t" r="r" b="b"/>
              <a:pathLst>
                <a:path w="10014" h="10263" extrusionOk="0">
                  <a:moveTo>
                    <a:pt x="8596" y="30"/>
                  </a:moveTo>
                  <a:cubicBezTo>
                    <a:pt x="9008" y="54"/>
                    <a:pt x="9368" y="246"/>
                    <a:pt x="9620" y="536"/>
                  </a:cubicBezTo>
                  <a:cubicBezTo>
                    <a:pt x="9871" y="823"/>
                    <a:pt x="10013" y="1206"/>
                    <a:pt x="9986" y="1617"/>
                  </a:cubicBezTo>
                  <a:cubicBezTo>
                    <a:pt x="9962" y="2028"/>
                    <a:pt x="9769" y="2388"/>
                    <a:pt x="9481" y="2641"/>
                  </a:cubicBezTo>
                  <a:cubicBezTo>
                    <a:pt x="9193" y="2892"/>
                    <a:pt x="8810" y="3034"/>
                    <a:pt x="8401" y="3009"/>
                  </a:cubicBezTo>
                  <a:cubicBezTo>
                    <a:pt x="7990" y="2983"/>
                    <a:pt x="7630" y="2789"/>
                    <a:pt x="7379" y="2501"/>
                  </a:cubicBezTo>
                  <a:cubicBezTo>
                    <a:pt x="7126" y="2214"/>
                    <a:pt x="6984" y="1831"/>
                    <a:pt x="7011" y="1420"/>
                  </a:cubicBezTo>
                  <a:cubicBezTo>
                    <a:pt x="7036" y="1009"/>
                    <a:pt x="7229" y="649"/>
                    <a:pt x="7517" y="398"/>
                  </a:cubicBezTo>
                  <a:cubicBezTo>
                    <a:pt x="7805" y="145"/>
                    <a:pt x="8187" y="1"/>
                    <a:pt x="8596" y="30"/>
                  </a:cubicBezTo>
                  <a:close/>
                  <a:moveTo>
                    <a:pt x="3032" y="6968"/>
                  </a:moveTo>
                  <a:cubicBezTo>
                    <a:pt x="3482" y="6995"/>
                    <a:pt x="3879" y="7206"/>
                    <a:pt x="4155" y="7519"/>
                  </a:cubicBezTo>
                  <a:cubicBezTo>
                    <a:pt x="4432" y="7836"/>
                    <a:pt x="4587" y="8255"/>
                    <a:pt x="4558" y="8707"/>
                  </a:cubicBezTo>
                  <a:cubicBezTo>
                    <a:pt x="4531" y="9158"/>
                    <a:pt x="4319" y="9555"/>
                    <a:pt x="4007" y="9830"/>
                  </a:cubicBezTo>
                  <a:cubicBezTo>
                    <a:pt x="3690" y="10108"/>
                    <a:pt x="3270" y="10262"/>
                    <a:pt x="2818" y="10233"/>
                  </a:cubicBezTo>
                  <a:cubicBezTo>
                    <a:pt x="2368" y="10205"/>
                    <a:pt x="1971" y="9995"/>
                    <a:pt x="1695" y="9680"/>
                  </a:cubicBezTo>
                  <a:cubicBezTo>
                    <a:pt x="1418" y="9366"/>
                    <a:pt x="1263" y="8946"/>
                    <a:pt x="1292" y="8496"/>
                  </a:cubicBezTo>
                  <a:cubicBezTo>
                    <a:pt x="1319" y="8045"/>
                    <a:pt x="1531" y="7648"/>
                    <a:pt x="1843" y="7373"/>
                  </a:cubicBezTo>
                  <a:cubicBezTo>
                    <a:pt x="2160" y="7093"/>
                    <a:pt x="2582" y="6937"/>
                    <a:pt x="3032" y="6968"/>
                  </a:cubicBezTo>
                  <a:close/>
                  <a:moveTo>
                    <a:pt x="3949" y="7702"/>
                  </a:moveTo>
                  <a:cubicBezTo>
                    <a:pt x="3721" y="7441"/>
                    <a:pt x="3392" y="7268"/>
                    <a:pt x="3015" y="7241"/>
                  </a:cubicBezTo>
                  <a:cubicBezTo>
                    <a:pt x="2641" y="7217"/>
                    <a:pt x="2292" y="7348"/>
                    <a:pt x="2033" y="7576"/>
                  </a:cubicBezTo>
                  <a:cubicBezTo>
                    <a:pt x="1769" y="7805"/>
                    <a:pt x="1597" y="8134"/>
                    <a:pt x="1572" y="8510"/>
                  </a:cubicBezTo>
                  <a:cubicBezTo>
                    <a:pt x="1545" y="8884"/>
                    <a:pt x="1677" y="9234"/>
                    <a:pt x="1905" y="9493"/>
                  </a:cubicBezTo>
                  <a:cubicBezTo>
                    <a:pt x="2135" y="9756"/>
                    <a:pt x="2464" y="9929"/>
                    <a:pt x="2839" y="9954"/>
                  </a:cubicBezTo>
                  <a:cubicBezTo>
                    <a:pt x="3215" y="9980"/>
                    <a:pt x="3565" y="9849"/>
                    <a:pt x="3824" y="9621"/>
                  </a:cubicBezTo>
                  <a:cubicBezTo>
                    <a:pt x="4085" y="9390"/>
                    <a:pt x="4258" y="9061"/>
                    <a:pt x="4284" y="8687"/>
                  </a:cubicBezTo>
                  <a:cubicBezTo>
                    <a:pt x="4307" y="8313"/>
                    <a:pt x="4177" y="7965"/>
                    <a:pt x="3949" y="7702"/>
                  </a:cubicBezTo>
                  <a:close/>
                  <a:moveTo>
                    <a:pt x="1027" y="4124"/>
                  </a:moveTo>
                  <a:cubicBezTo>
                    <a:pt x="1288" y="4142"/>
                    <a:pt x="1518" y="4262"/>
                    <a:pt x="1679" y="4445"/>
                  </a:cubicBezTo>
                  <a:cubicBezTo>
                    <a:pt x="1841" y="4628"/>
                    <a:pt x="1932" y="4872"/>
                    <a:pt x="1913" y="5134"/>
                  </a:cubicBezTo>
                  <a:cubicBezTo>
                    <a:pt x="1895" y="5397"/>
                    <a:pt x="1776" y="5625"/>
                    <a:pt x="1592" y="5787"/>
                  </a:cubicBezTo>
                  <a:cubicBezTo>
                    <a:pt x="1409" y="5946"/>
                    <a:pt x="1165" y="6038"/>
                    <a:pt x="904" y="6022"/>
                  </a:cubicBezTo>
                  <a:cubicBezTo>
                    <a:pt x="640" y="6003"/>
                    <a:pt x="412" y="5882"/>
                    <a:pt x="254" y="5699"/>
                  </a:cubicBezTo>
                  <a:cubicBezTo>
                    <a:pt x="91" y="5516"/>
                    <a:pt x="1" y="5273"/>
                    <a:pt x="19" y="5010"/>
                  </a:cubicBezTo>
                  <a:cubicBezTo>
                    <a:pt x="36" y="4749"/>
                    <a:pt x="157" y="4519"/>
                    <a:pt x="340" y="4360"/>
                  </a:cubicBezTo>
                  <a:cubicBezTo>
                    <a:pt x="523" y="4196"/>
                    <a:pt x="768" y="4105"/>
                    <a:pt x="1027" y="4124"/>
                  </a:cubicBezTo>
                  <a:close/>
                  <a:moveTo>
                    <a:pt x="1471" y="4628"/>
                  </a:moveTo>
                  <a:cubicBezTo>
                    <a:pt x="1358" y="4496"/>
                    <a:pt x="1196" y="4412"/>
                    <a:pt x="1008" y="4399"/>
                  </a:cubicBezTo>
                  <a:cubicBezTo>
                    <a:pt x="823" y="4387"/>
                    <a:pt x="651" y="4451"/>
                    <a:pt x="521" y="4566"/>
                  </a:cubicBezTo>
                  <a:cubicBezTo>
                    <a:pt x="390" y="4679"/>
                    <a:pt x="305" y="4842"/>
                    <a:pt x="291" y="5029"/>
                  </a:cubicBezTo>
                  <a:cubicBezTo>
                    <a:pt x="278" y="5214"/>
                    <a:pt x="342" y="5389"/>
                    <a:pt x="455" y="5518"/>
                  </a:cubicBezTo>
                  <a:cubicBezTo>
                    <a:pt x="568" y="5646"/>
                    <a:pt x="733" y="5734"/>
                    <a:pt x="918" y="5746"/>
                  </a:cubicBezTo>
                  <a:cubicBezTo>
                    <a:pt x="1103" y="5759"/>
                    <a:pt x="1278" y="5695"/>
                    <a:pt x="1407" y="5582"/>
                  </a:cubicBezTo>
                  <a:cubicBezTo>
                    <a:pt x="1535" y="5469"/>
                    <a:pt x="1623" y="5304"/>
                    <a:pt x="1636" y="5119"/>
                  </a:cubicBezTo>
                  <a:cubicBezTo>
                    <a:pt x="1648" y="4928"/>
                    <a:pt x="1584" y="4757"/>
                    <a:pt x="1471" y="4628"/>
                  </a:cubicBezTo>
                  <a:close/>
                  <a:moveTo>
                    <a:pt x="8578" y="305"/>
                  </a:moveTo>
                  <a:cubicBezTo>
                    <a:pt x="8245" y="285"/>
                    <a:pt x="7930" y="400"/>
                    <a:pt x="7700" y="603"/>
                  </a:cubicBezTo>
                  <a:cubicBezTo>
                    <a:pt x="7465" y="809"/>
                    <a:pt x="7311" y="1101"/>
                    <a:pt x="7289" y="1436"/>
                  </a:cubicBezTo>
                  <a:cubicBezTo>
                    <a:pt x="7268" y="1769"/>
                    <a:pt x="7383" y="2080"/>
                    <a:pt x="7587" y="2314"/>
                  </a:cubicBezTo>
                  <a:cubicBezTo>
                    <a:pt x="7790" y="2549"/>
                    <a:pt x="8084" y="2703"/>
                    <a:pt x="8420" y="2726"/>
                  </a:cubicBezTo>
                  <a:cubicBezTo>
                    <a:pt x="8753" y="2746"/>
                    <a:pt x="9065" y="2631"/>
                    <a:pt x="9298" y="2427"/>
                  </a:cubicBezTo>
                  <a:cubicBezTo>
                    <a:pt x="9532" y="2224"/>
                    <a:pt x="9686" y="1930"/>
                    <a:pt x="9709" y="1595"/>
                  </a:cubicBezTo>
                  <a:cubicBezTo>
                    <a:pt x="9756" y="926"/>
                    <a:pt x="9250" y="348"/>
                    <a:pt x="8578" y="3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5"/>
            <p:cNvSpPr/>
            <p:nvPr/>
          </p:nvSpPr>
          <p:spPr>
            <a:xfrm rot="-8220844">
              <a:off x="7782384" y="568843"/>
              <a:ext cx="847895" cy="768724"/>
            </a:xfrm>
            <a:custGeom>
              <a:avLst/>
              <a:gdLst/>
              <a:ahLst/>
              <a:cxnLst/>
              <a:rect l="l" t="t" r="r" b="b"/>
              <a:pathLst>
                <a:path w="16857" h="15283" extrusionOk="0">
                  <a:moveTo>
                    <a:pt x="14493" y="0"/>
                  </a:moveTo>
                  <a:cubicBezTo>
                    <a:pt x="15653" y="1289"/>
                    <a:pt x="16445" y="2904"/>
                    <a:pt x="16725" y="4676"/>
                  </a:cubicBezTo>
                  <a:cubicBezTo>
                    <a:pt x="16272" y="4697"/>
                    <a:pt x="15859" y="4874"/>
                    <a:pt x="15534" y="5159"/>
                  </a:cubicBezTo>
                  <a:cubicBezTo>
                    <a:pt x="15160" y="5488"/>
                    <a:pt x="14911" y="5961"/>
                    <a:pt x="14874" y="6498"/>
                  </a:cubicBezTo>
                  <a:cubicBezTo>
                    <a:pt x="14839" y="7035"/>
                    <a:pt x="15026" y="7537"/>
                    <a:pt x="15355" y="7911"/>
                  </a:cubicBezTo>
                  <a:cubicBezTo>
                    <a:pt x="15645" y="8244"/>
                    <a:pt x="16048" y="8476"/>
                    <a:pt x="16509" y="8552"/>
                  </a:cubicBezTo>
                  <a:cubicBezTo>
                    <a:pt x="15478" y="12311"/>
                    <a:pt x="12131" y="15053"/>
                    <a:pt x="8187" y="15266"/>
                  </a:cubicBezTo>
                  <a:cubicBezTo>
                    <a:pt x="8195" y="15201"/>
                    <a:pt x="8201" y="15139"/>
                    <a:pt x="8207" y="15075"/>
                  </a:cubicBezTo>
                  <a:cubicBezTo>
                    <a:pt x="8244" y="14479"/>
                    <a:pt x="8039" y="13926"/>
                    <a:pt x="7677" y="13510"/>
                  </a:cubicBezTo>
                  <a:cubicBezTo>
                    <a:pt x="7313" y="13093"/>
                    <a:pt x="6790" y="12819"/>
                    <a:pt x="6196" y="12780"/>
                  </a:cubicBezTo>
                  <a:cubicBezTo>
                    <a:pt x="5602" y="12741"/>
                    <a:pt x="5047" y="12947"/>
                    <a:pt x="4631" y="13309"/>
                  </a:cubicBezTo>
                  <a:cubicBezTo>
                    <a:pt x="4288" y="13611"/>
                    <a:pt x="4043" y="14016"/>
                    <a:pt x="3942" y="14485"/>
                  </a:cubicBezTo>
                  <a:cubicBezTo>
                    <a:pt x="2320" y="13759"/>
                    <a:pt x="954" y="12583"/>
                    <a:pt x="0" y="11117"/>
                  </a:cubicBezTo>
                  <a:cubicBezTo>
                    <a:pt x="3899" y="11551"/>
                    <a:pt x="5402" y="10839"/>
                    <a:pt x="6829" y="7921"/>
                  </a:cubicBezTo>
                  <a:cubicBezTo>
                    <a:pt x="8343" y="4826"/>
                    <a:pt x="11113" y="8604"/>
                    <a:pt x="12322" y="3691"/>
                  </a:cubicBezTo>
                  <a:cubicBezTo>
                    <a:pt x="12892" y="1372"/>
                    <a:pt x="13749" y="391"/>
                    <a:pt x="14493" y="0"/>
                  </a:cubicBezTo>
                  <a:close/>
                  <a:moveTo>
                    <a:pt x="16764" y="4954"/>
                  </a:moveTo>
                  <a:cubicBezTo>
                    <a:pt x="16365" y="4966"/>
                    <a:pt x="16001" y="5120"/>
                    <a:pt x="15717" y="5367"/>
                  </a:cubicBezTo>
                  <a:cubicBezTo>
                    <a:pt x="15396" y="5649"/>
                    <a:pt x="15180" y="6056"/>
                    <a:pt x="15151" y="6513"/>
                  </a:cubicBezTo>
                  <a:cubicBezTo>
                    <a:pt x="15123" y="6973"/>
                    <a:pt x="15283" y="7403"/>
                    <a:pt x="15563" y="7724"/>
                  </a:cubicBezTo>
                  <a:cubicBezTo>
                    <a:pt x="15818" y="8014"/>
                    <a:pt x="16171" y="8217"/>
                    <a:pt x="16579" y="8277"/>
                  </a:cubicBezTo>
                  <a:cubicBezTo>
                    <a:pt x="16700" y="7771"/>
                    <a:pt x="16782" y="7251"/>
                    <a:pt x="16815" y="6714"/>
                  </a:cubicBezTo>
                  <a:cubicBezTo>
                    <a:pt x="16856" y="6118"/>
                    <a:pt x="16838" y="5528"/>
                    <a:pt x="16764" y="4954"/>
                  </a:cubicBezTo>
                  <a:close/>
                  <a:moveTo>
                    <a:pt x="7905" y="15277"/>
                  </a:moveTo>
                  <a:cubicBezTo>
                    <a:pt x="7919" y="15205"/>
                    <a:pt x="7930" y="15133"/>
                    <a:pt x="7932" y="15055"/>
                  </a:cubicBezTo>
                  <a:cubicBezTo>
                    <a:pt x="7965" y="14536"/>
                    <a:pt x="7786" y="14053"/>
                    <a:pt x="7469" y="13693"/>
                  </a:cubicBezTo>
                  <a:cubicBezTo>
                    <a:pt x="7150" y="13329"/>
                    <a:pt x="6696" y="13091"/>
                    <a:pt x="6178" y="13056"/>
                  </a:cubicBezTo>
                  <a:cubicBezTo>
                    <a:pt x="5659" y="13021"/>
                    <a:pt x="5176" y="13200"/>
                    <a:pt x="4816" y="13518"/>
                  </a:cubicBezTo>
                  <a:cubicBezTo>
                    <a:pt x="4506" y="13790"/>
                    <a:pt x="4284" y="14164"/>
                    <a:pt x="4208" y="14594"/>
                  </a:cubicBezTo>
                  <a:cubicBezTo>
                    <a:pt x="5098" y="14960"/>
                    <a:pt x="6064" y="15190"/>
                    <a:pt x="7082" y="15258"/>
                  </a:cubicBezTo>
                  <a:cubicBezTo>
                    <a:pt x="7358" y="15279"/>
                    <a:pt x="7633" y="15283"/>
                    <a:pt x="7905" y="152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Google Shape;100;p25"/>
          <p:cNvSpPr/>
          <p:nvPr/>
        </p:nvSpPr>
        <p:spPr>
          <a:xfrm rot="8577204">
            <a:off x="8349726" y="1205862"/>
            <a:ext cx="316288" cy="316369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5"/>
          <p:cNvSpPr/>
          <p:nvPr/>
        </p:nvSpPr>
        <p:spPr>
          <a:xfrm rot="8577085">
            <a:off x="6895024" y="381730"/>
            <a:ext cx="489346" cy="489480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p26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05" name="Google Shape;105;p26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6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6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6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 idx="2"/>
          </p:nvPr>
        </p:nvSpPr>
        <p:spPr>
          <a:xfrm>
            <a:off x="923025" y="2121888"/>
            <a:ext cx="1956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ubTitle" idx="1"/>
          </p:nvPr>
        </p:nvSpPr>
        <p:spPr>
          <a:xfrm>
            <a:off x="922125" y="2571749"/>
            <a:ext cx="19587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title" idx="3"/>
          </p:nvPr>
        </p:nvSpPr>
        <p:spPr>
          <a:xfrm>
            <a:off x="3526675" y="2121900"/>
            <a:ext cx="1956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subTitle" idx="4"/>
          </p:nvPr>
        </p:nvSpPr>
        <p:spPr>
          <a:xfrm>
            <a:off x="3526675" y="2571899"/>
            <a:ext cx="1956900" cy="1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title" idx="5"/>
          </p:nvPr>
        </p:nvSpPr>
        <p:spPr>
          <a:xfrm>
            <a:off x="6130350" y="2121888"/>
            <a:ext cx="1956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subTitle" idx="6"/>
          </p:nvPr>
        </p:nvSpPr>
        <p:spPr>
          <a:xfrm>
            <a:off x="6130350" y="2571899"/>
            <a:ext cx="1956900" cy="1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/>
          <p:nvPr/>
        </p:nvSpPr>
        <p:spPr>
          <a:xfrm>
            <a:off x="6929708" y="969222"/>
            <a:ext cx="196098" cy="195643"/>
          </a:xfrm>
          <a:custGeom>
            <a:avLst/>
            <a:gdLst/>
            <a:ahLst/>
            <a:cxnLst/>
            <a:rect l="l" t="t" r="r" b="b"/>
            <a:pathLst>
              <a:path w="947" h="945" extrusionOk="0">
                <a:moveTo>
                  <a:pt x="474" y="1"/>
                </a:moveTo>
                <a:lnTo>
                  <a:pt x="474" y="1"/>
                </a:lnTo>
                <a:cubicBezTo>
                  <a:pt x="735" y="1"/>
                  <a:pt x="947" y="212"/>
                  <a:pt x="947" y="474"/>
                </a:cubicBezTo>
                <a:lnTo>
                  <a:pt x="947" y="474"/>
                </a:lnTo>
                <a:cubicBezTo>
                  <a:pt x="947" y="733"/>
                  <a:pt x="735" y="944"/>
                  <a:pt x="474" y="944"/>
                </a:cubicBezTo>
                <a:lnTo>
                  <a:pt x="474" y="944"/>
                </a:lnTo>
                <a:cubicBezTo>
                  <a:pt x="214" y="944"/>
                  <a:pt x="1" y="733"/>
                  <a:pt x="1" y="474"/>
                </a:cubicBezTo>
                <a:lnTo>
                  <a:pt x="1" y="474"/>
                </a:lnTo>
                <a:cubicBezTo>
                  <a:pt x="1" y="212"/>
                  <a:pt x="214" y="1"/>
                  <a:pt x="4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6"/>
          <p:cNvSpPr/>
          <p:nvPr/>
        </p:nvSpPr>
        <p:spPr>
          <a:xfrm>
            <a:off x="7194649" y="969228"/>
            <a:ext cx="196097" cy="195643"/>
          </a:xfrm>
          <a:custGeom>
            <a:avLst/>
            <a:gdLst/>
            <a:ahLst/>
            <a:cxnLst/>
            <a:rect l="l" t="t" r="r" b="b"/>
            <a:pathLst>
              <a:path w="949" h="947" extrusionOk="0">
                <a:moveTo>
                  <a:pt x="473" y="1"/>
                </a:moveTo>
                <a:lnTo>
                  <a:pt x="948" y="947"/>
                </a:lnTo>
                <a:lnTo>
                  <a:pt x="0" y="94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6"/>
          <p:cNvSpPr/>
          <p:nvPr/>
        </p:nvSpPr>
        <p:spPr>
          <a:xfrm>
            <a:off x="7489841" y="969228"/>
            <a:ext cx="779478" cy="195655"/>
          </a:xfrm>
          <a:custGeom>
            <a:avLst/>
            <a:gdLst/>
            <a:ahLst/>
            <a:cxnLst/>
            <a:rect l="l" t="t" r="r" b="b"/>
            <a:pathLst>
              <a:path w="3067" h="945" extrusionOk="0">
                <a:moveTo>
                  <a:pt x="473" y="1"/>
                </a:moveTo>
                <a:lnTo>
                  <a:pt x="2593" y="1"/>
                </a:lnTo>
                <a:cubicBezTo>
                  <a:pt x="2855" y="1"/>
                  <a:pt x="3066" y="212"/>
                  <a:pt x="3066" y="474"/>
                </a:cubicBezTo>
                <a:lnTo>
                  <a:pt x="3066" y="474"/>
                </a:lnTo>
                <a:cubicBezTo>
                  <a:pt x="3066" y="733"/>
                  <a:pt x="2855" y="944"/>
                  <a:pt x="2593" y="944"/>
                </a:cubicBezTo>
                <a:lnTo>
                  <a:pt x="473" y="944"/>
                </a:lnTo>
                <a:cubicBezTo>
                  <a:pt x="214" y="944"/>
                  <a:pt x="0" y="733"/>
                  <a:pt x="0" y="474"/>
                </a:cubicBezTo>
                <a:lnTo>
                  <a:pt x="0" y="474"/>
                </a:lnTo>
                <a:cubicBezTo>
                  <a:pt x="0" y="212"/>
                  <a:pt x="214" y="1"/>
                  <a:pt x="473" y="1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6"/>
          <p:cNvSpPr/>
          <p:nvPr/>
        </p:nvSpPr>
        <p:spPr>
          <a:xfrm>
            <a:off x="1261496" y="4407852"/>
            <a:ext cx="196107" cy="195650"/>
          </a:xfrm>
          <a:custGeom>
            <a:avLst/>
            <a:gdLst/>
            <a:ahLst/>
            <a:cxnLst/>
            <a:rect l="l" t="t" r="r" b="b"/>
            <a:pathLst>
              <a:path w="947" h="945" extrusionOk="0">
                <a:moveTo>
                  <a:pt x="474" y="1"/>
                </a:moveTo>
                <a:lnTo>
                  <a:pt x="474" y="1"/>
                </a:lnTo>
                <a:cubicBezTo>
                  <a:pt x="735" y="1"/>
                  <a:pt x="947" y="212"/>
                  <a:pt x="947" y="474"/>
                </a:cubicBezTo>
                <a:lnTo>
                  <a:pt x="947" y="474"/>
                </a:lnTo>
                <a:cubicBezTo>
                  <a:pt x="947" y="733"/>
                  <a:pt x="735" y="944"/>
                  <a:pt x="474" y="944"/>
                </a:cubicBezTo>
                <a:lnTo>
                  <a:pt x="474" y="944"/>
                </a:lnTo>
                <a:cubicBezTo>
                  <a:pt x="214" y="944"/>
                  <a:pt x="1" y="733"/>
                  <a:pt x="1" y="474"/>
                </a:cubicBezTo>
                <a:lnTo>
                  <a:pt x="1" y="474"/>
                </a:lnTo>
                <a:cubicBezTo>
                  <a:pt x="1" y="212"/>
                  <a:pt x="214" y="1"/>
                  <a:pt x="4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6"/>
          <p:cNvSpPr/>
          <p:nvPr/>
        </p:nvSpPr>
        <p:spPr>
          <a:xfrm>
            <a:off x="922126" y="4407852"/>
            <a:ext cx="196107" cy="195650"/>
          </a:xfrm>
          <a:custGeom>
            <a:avLst/>
            <a:gdLst/>
            <a:ahLst/>
            <a:cxnLst/>
            <a:rect l="l" t="t" r="r" b="b"/>
            <a:pathLst>
              <a:path w="947" h="945" extrusionOk="0">
                <a:moveTo>
                  <a:pt x="474" y="1"/>
                </a:moveTo>
                <a:lnTo>
                  <a:pt x="474" y="1"/>
                </a:lnTo>
                <a:cubicBezTo>
                  <a:pt x="735" y="1"/>
                  <a:pt x="947" y="212"/>
                  <a:pt x="947" y="474"/>
                </a:cubicBezTo>
                <a:lnTo>
                  <a:pt x="947" y="474"/>
                </a:lnTo>
                <a:cubicBezTo>
                  <a:pt x="947" y="733"/>
                  <a:pt x="735" y="944"/>
                  <a:pt x="474" y="944"/>
                </a:cubicBezTo>
                <a:lnTo>
                  <a:pt x="474" y="944"/>
                </a:lnTo>
                <a:cubicBezTo>
                  <a:pt x="214" y="944"/>
                  <a:pt x="1" y="733"/>
                  <a:pt x="1" y="474"/>
                </a:cubicBezTo>
                <a:lnTo>
                  <a:pt x="1" y="474"/>
                </a:lnTo>
                <a:cubicBezTo>
                  <a:pt x="1" y="212"/>
                  <a:pt x="214" y="1"/>
                  <a:pt x="4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accent2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27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24" name="Google Shape;124;p27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7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7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7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2571776" y="970275"/>
            <a:ext cx="40005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subTitle" idx="1"/>
          </p:nvPr>
        </p:nvSpPr>
        <p:spPr>
          <a:xfrm>
            <a:off x="2679325" y="1960151"/>
            <a:ext cx="37854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2"/>
          </p:nvPr>
        </p:nvSpPr>
        <p:spPr>
          <a:xfrm rot="-962">
            <a:off x="2963720" y="4229842"/>
            <a:ext cx="32166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7"/>
          <p:cNvSpPr/>
          <p:nvPr/>
        </p:nvSpPr>
        <p:spPr>
          <a:xfrm>
            <a:off x="1420170" y="3866250"/>
            <a:ext cx="452388" cy="452476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7"/>
          <p:cNvSpPr/>
          <p:nvPr/>
        </p:nvSpPr>
        <p:spPr>
          <a:xfrm rot="3225843">
            <a:off x="709236" y="3422281"/>
            <a:ext cx="1874246" cy="1525057"/>
          </a:xfrm>
          <a:custGeom>
            <a:avLst/>
            <a:gdLst/>
            <a:ahLst/>
            <a:cxnLst/>
            <a:rect l="l" t="t" r="r" b="b"/>
            <a:pathLst>
              <a:path w="9849" h="8014" extrusionOk="0">
                <a:moveTo>
                  <a:pt x="2143" y="0"/>
                </a:moveTo>
                <a:cubicBezTo>
                  <a:pt x="2606" y="0"/>
                  <a:pt x="2982" y="375"/>
                  <a:pt x="2982" y="837"/>
                </a:cubicBezTo>
                <a:cubicBezTo>
                  <a:pt x="2982" y="946"/>
                  <a:pt x="2961" y="1045"/>
                  <a:pt x="2924" y="1142"/>
                </a:cubicBezTo>
                <a:lnTo>
                  <a:pt x="8300" y="3856"/>
                </a:lnTo>
                <a:cubicBezTo>
                  <a:pt x="8450" y="3622"/>
                  <a:pt x="8711" y="3463"/>
                  <a:pt x="9009" y="3463"/>
                </a:cubicBezTo>
                <a:cubicBezTo>
                  <a:pt x="9472" y="3463"/>
                  <a:pt x="9848" y="3840"/>
                  <a:pt x="9848" y="4302"/>
                </a:cubicBezTo>
                <a:cubicBezTo>
                  <a:pt x="9848" y="4765"/>
                  <a:pt x="9472" y="5139"/>
                  <a:pt x="9009" y="5139"/>
                </a:cubicBezTo>
                <a:cubicBezTo>
                  <a:pt x="8709" y="5139"/>
                  <a:pt x="8444" y="4981"/>
                  <a:pt x="8298" y="4744"/>
                </a:cubicBezTo>
                <a:lnTo>
                  <a:pt x="2756" y="7483"/>
                </a:lnTo>
                <a:cubicBezTo>
                  <a:pt x="2766" y="7520"/>
                  <a:pt x="2770" y="7555"/>
                  <a:pt x="2770" y="7594"/>
                </a:cubicBezTo>
                <a:cubicBezTo>
                  <a:pt x="2770" y="7827"/>
                  <a:pt x="2583" y="8014"/>
                  <a:pt x="2353" y="8014"/>
                </a:cubicBezTo>
                <a:cubicBezTo>
                  <a:pt x="2120" y="8014"/>
                  <a:pt x="1933" y="7827"/>
                  <a:pt x="1933" y="7594"/>
                </a:cubicBezTo>
                <a:cubicBezTo>
                  <a:pt x="1933" y="7395"/>
                  <a:pt x="2071" y="7231"/>
                  <a:pt x="2260" y="7185"/>
                </a:cubicBezTo>
                <a:lnTo>
                  <a:pt x="2089" y="1670"/>
                </a:lnTo>
                <a:cubicBezTo>
                  <a:pt x="1654" y="1641"/>
                  <a:pt x="1306" y="1277"/>
                  <a:pt x="1306" y="835"/>
                </a:cubicBezTo>
                <a:cubicBezTo>
                  <a:pt x="1306" y="375"/>
                  <a:pt x="1680" y="0"/>
                  <a:pt x="2143" y="0"/>
                </a:cubicBezTo>
                <a:close/>
                <a:moveTo>
                  <a:pt x="416" y="4551"/>
                </a:moveTo>
                <a:cubicBezTo>
                  <a:pt x="646" y="4551"/>
                  <a:pt x="833" y="4736"/>
                  <a:pt x="833" y="4969"/>
                </a:cubicBezTo>
                <a:cubicBezTo>
                  <a:pt x="833" y="5199"/>
                  <a:pt x="648" y="5384"/>
                  <a:pt x="416" y="5384"/>
                </a:cubicBezTo>
                <a:cubicBezTo>
                  <a:pt x="187" y="5384"/>
                  <a:pt x="0" y="5199"/>
                  <a:pt x="0" y="4969"/>
                </a:cubicBezTo>
                <a:cubicBezTo>
                  <a:pt x="2" y="4736"/>
                  <a:pt x="187" y="4551"/>
                  <a:pt x="416" y="4551"/>
                </a:cubicBezTo>
                <a:close/>
                <a:moveTo>
                  <a:pt x="6856" y="952"/>
                </a:moveTo>
                <a:cubicBezTo>
                  <a:pt x="6716" y="952"/>
                  <a:pt x="6603" y="1066"/>
                  <a:pt x="6603" y="1205"/>
                </a:cubicBezTo>
                <a:cubicBezTo>
                  <a:pt x="6603" y="1343"/>
                  <a:pt x="6716" y="1456"/>
                  <a:pt x="6856" y="1456"/>
                </a:cubicBezTo>
                <a:cubicBezTo>
                  <a:pt x="6994" y="1456"/>
                  <a:pt x="7107" y="1343"/>
                  <a:pt x="7107" y="1205"/>
                </a:cubicBezTo>
                <a:cubicBezTo>
                  <a:pt x="7105" y="1066"/>
                  <a:pt x="6994" y="952"/>
                  <a:pt x="6856" y="952"/>
                </a:cubicBezTo>
                <a:close/>
                <a:moveTo>
                  <a:pt x="8226" y="4600"/>
                </a:moveTo>
                <a:cubicBezTo>
                  <a:pt x="8189" y="4508"/>
                  <a:pt x="8170" y="4407"/>
                  <a:pt x="8170" y="4302"/>
                </a:cubicBezTo>
                <a:cubicBezTo>
                  <a:pt x="8170" y="4195"/>
                  <a:pt x="8191" y="4093"/>
                  <a:pt x="8228" y="4000"/>
                </a:cubicBezTo>
                <a:lnTo>
                  <a:pt x="2852" y="1286"/>
                </a:lnTo>
                <a:cubicBezTo>
                  <a:pt x="2721" y="1491"/>
                  <a:pt x="2503" y="1637"/>
                  <a:pt x="2252" y="1668"/>
                </a:cubicBezTo>
                <a:lnTo>
                  <a:pt x="2421" y="7183"/>
                </a:lnTo>
                <a:cubicBezTo>
                  <a:pt x="2530" y="7202"/>
                  <a:pt x="2622" y="7261"/>
                  <a:pt x="2686" y="734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7"/>
          <p:cNvSpPr/>
          <p:nvPr/>
        </p:nvSpPr>
        <p:spPr>
          <a:xfrm>
            <a:off x="419576" y="4453263"/>
            <a:ext cx="300428" cy="300476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p27"/>
          <p:cNvGrpSpPr/>
          <p:nvPr/>
        </p:nvGrpSpPr>
        <p:grpSpPr>
          <a:xfrm rot="823452">
            <a:off x="750513" y="2098687"/>
            <a:ext cx="912772" cy="1009338"/>
            <a:chOff x="1191357" y="3451057"/>
            <a:chExt cx="597555" cy="660773"/>
          </a:xfrm>
        </p:grpSpPr>
        <p:sp>
          <p:nvSpPr>
            <p:cNvPr id="135" name="Google Shape;135;p27"/>
            <p:cNvSpPr/>
            <p:nvPr/>
          </p:nvSpPr>
          <p:spPr>
            <a:xfrm>
              <a:off x="1244473" y="3764632"/>
              <a:ext cx="544439" cy="347198"/>
            </a:xfrm>
            <a:custGeom>
              <a:avLst/>
              <a:gdLst/>
              <a:ahLst/>
              <a:cxnLst/>
              <a:rect l="l" t="t" r="r" b="b"/>
              <a:pathLst>
                <a:path w="11480" h="7321" extrusionOk="0">
                  <a:moveTo>
                    <a:pt x="361" y="0"/>
                  </a:moveTo>
                  <a:lnTo>
                    <a:pt x="11068" y="0"/>
                  </a:lnTo>
                  <a:lnTo>
                    <a:pt x="11068" y="0"/>
                  </a:lnTo>
                  <a:lnTo>
                    <a:pt x="11076" y="0"/>
                  </a:lnTo>
                  <a:lnTo>
                    <a:pt x="11078" y="0"/>
                  </a:lnTo>
                  <a:lnTo>
                    <a:pt x="11087" y="0"/>
                  </a:lnTo>
                  <a:lnTo>
                    <a:pt x="11089" y="0"/>
                  </a:lnTo>
                  <a:lnTo>
                    <a:pt x="11097" y="0"/>
                  </a:lnTo>
                  <a:lnTo>
                    <a:pt x="11099" y="0"/>
                  </a:lnTo>
                  <a:lnTo>
                    <a:pt x="11105" y="0"/>
                  </a:lnTo>
                  <a:lnTo>
                    <a:pt x="11107" y="0"/>
                  </a:lnTo>
                  <a:lnTo>
                    <a:pt x="11111" y="0"/>
                  </a:lnTo>
                  <a:lnTo>
                    <a:pt x="11117" y="0"/>
                  </a:lnTo>
                  <a:lnTo>
                    <a:pt x="11122" y="0"/>
                  </a:lnTo>
                  <a:lnTo>
                    <a:pt x="11128" y="0"/>
                  </a:lnTo>
                  <a:lnTo>
                    <a:pt x="11130" y="0"/>
                  </a:lnTo>
                  <a:lnTo>
                    <a:pt x="11136" y="4"/>
                  </a:lnTo>
                  <a:lnTo>
                    <a:pt x="11138" y="4"/>
                  </a:lnTo>
                  <a:lnTo>
                    <a:pt x="11146" y="6"/>
                  </a:lnTo>
                  <a:lnTo>
                    <a:pt x="11148" y="6"/>
                  </a:lnTo>
                  <a:lnTo>
                    <a:pt x="11157" y="8"/>
                  </a:lnTo>
                  <a:lnTo>
                    <a:pt x="11159" y="8"/>
                  </a:lnTo>
                  <a:lnTo>
                    <a:pt x="11167" y="10"/>
                  </a:lnTo>
                  <a:lnTo>
                    <a:pt x="11173" y="14"/>
                  </a:lnTo>
                  <a:lnTo>
                    <a:pt x="11177" y="14"/>
                  </a:lnTo>
                  <a:lnTo>
                    <a:pt x="11183" y="17"/>
                  </a:lnTo>
                  <a:lnTo>
                    <a:pt x="11187" y="17"/>
                  </a:lnTo>
                  <a:lnTo>
                    <a:pt x="11192" y="19"/>
                  </a:lnTo>
                  <a:lnTo>
                    <a:pt x="11194" y="21"/>
                  </a:lnTo>
                  <a:lnTo>
                    <a:pt x="11200" y="25"/>
                  </a:lnTo>
                  <a:lnTo>
                    <a:pt x="11202" y="27"/>
                  </a:lnTo>
                  <a:lnTo>
                    <a:pt x="11208" y="29"/>
                  </a:lnTo>
                  <a:lnTo>
                    <a:pt x="11212" y="31"/>
                  </a:lnTo>
                  <a:lnTo>
                    <a:pt x="11218" y="35"/>
                  </a:lnTo>
                  <a:lnTo>
                    <a:pt x="11222" y="37"/>
                  </a:lnTo>
                  <a:lnTo>
                    <a:pt x="11224" y="39"/>
                  </a:lnTo>
                  <a:lnTo>
                    <a:pt x="11231" y="41"/>
                  </a:lnTo>
                  <a:lnTo>
                    <a:pt x="11233" y="45"/>
                  </a:lnTo>
                  <a:lnTo>
                    <a:pt x="11239" y="47"/>
                  </a:lnTo>
                  <a:lnTo>
                    <a:pt x="11241" y="49"/>
                  </a:lnTo>
                  <a:lnTo>
                    <a:pt x="11249" y="51"/>
                  </a:lnTo>
                  <a:lnTo>
                    <a:pt x="11249" y="51"/>
                  </a:lnTo>
                  <a:lnTo>
                    <a:pt x="11255" y="58"/>
                  </a:lnTo>
                  <a:lnTo>
                    <a:pt x="11255" y="58"/>
                  </a:lnTo>
                  <a:lnTo>
                    <a:pt x="11263" y="62"/>
                  </a:lnTo>
                  <a:lnTo>
                    <a:pt x="11266" y="62"/>
                  </a:lnTo>
                  <a:lnTo>
                    <a:pt x="11272" y="68"/>
                  </a:lnTo>
                  <a:lnTo>
                    <a:pt x="11274" y="70"/>
                  </a:lnTo>
                  <a:lnTo>
                    <a:pt x="11280" y="72"/>
                  </a:lnTo>
                  <a:lnTo>
                    <a:pt x="11282" y="76"/>
                  </a:lnTo>
                  <a:lnTo>
                    <a:pt x="11286" y="78"/>
                  </a:lnTo>
                  <a:lnTo>
                    <a:pt x="11290" y="80"/>
                  </a:lnTo>
                  <a:lnTo>
                    <a:pt x="11294" y="82"/>
                  </a:lnTo>
                  <a:lnTo>
                    <a:pt x="11296" y="86"/>
                  </a:lnTo>
                  <a:lnTo>
                    <a:pt x="11300" y="88"/>
                  </a:lnTo>
                  <a:lnTo>
                    <a:pt x="11305" y="91"/>
                  </a:lnTo>
                  <a:lnTo>
                    <a:pt x="11307" y="93"/>
                  </a:lnTo>
                  <a:lnTo>
                    <a:pt x="11313" y="97"/>
                  </a:lnTo>
                  <a:lnTo>
                    <a:pt x="11315" y="99"/>
                  </a:lnTo>
                  <a:lnTo>
                    <a:pt x="11321" y="103"/>
                  </a:lnTo>
                  <a:lnTo>
                    <a:pt x="11323" y="107"/>
                  </a:lnTo>
                  <a:lnTo>
                    <a:pt x="11327" y="111"/>
                  </a:lnTo>
                  <a:lnTo>
                    <a:pt x="11327" y="111"/>
                  </a:lnTo>
                  <a:lnTo>
                    <a:pt x="11333" y="117"/>
                  </a:lnTo>
                  <a:lnTo>
                    <a:pt x="11333" y="117"/>
                  </a:lnTo>
                  <a:lnTo>
                    <a:pt x="11338" y="121"/>
                  </a:lnTo>
                  <a:lnTo>
                    <a:pt x="11344" y="128"/>
                  </a:lnTo>
                  <a:lnTo>
                    <a:pt x="11346" y="130"/>
                  </a:lnTo>
                  <a:lnTo>
                    <a:pt x="11348" y="132"/>
                  </a:lnTo>
                  <a:lnTo>
                    <a:pt x="11354" y="138"/>
                  </a:lnTo>
                  <a:lnTo>
                    <a:pt x="11356" y="140"/>
                  </a:lnTo>
                  <a:lnTo>
                    <a:pt x="11362" y="144"/>
                  </a:lnTo>
                  <a:lnTo>
                    <a:pt x="11364" y="148"/>
                  </a:lnTo>
                  <a:lnTo>
                    <a:pt x="11366" y="150"/>
                  </a:lnTo>
                  <a:lnTo>
                    <a:pt x="11368" y="152"/>
                  </a:lnTo>
                  <a:lnTo>
                    <a:pt x="11372" y="154"/>
                  </a:lnTo>
                  <a:lnTo>
                    <a:pt x="11375" y="160"/>
                  </a:lnTo>
                  <a:lnTo>
                    <a:pt x="11377" y="163"/>
                  </a:lnTo>
                  <a:lnTo>
                    <a:pt x="11383" y="169"/>
                  </a:lnTo>
                  <a:lnTo>
                    <a:pt x="11385" y="171"/>
                  </a:lnTo>
                  <a:lnTo>
                    <a:pt x="11389" y="175"/>
                  </a:lnTo>
                  <a:lnTo>
                    <a:pt x="11393" y="179"/>
                  </a:lnTo>
                  <a:lnTo>
                    <a:pt x="11397" y="183"/>
                  </a:lnTo>
                  <a:lnTo>
                    <a:pt x="11397" y="183"/>
                  </a:lnTo>
                  <a:lnTo>
                    <a:pt x="11403" y="191"/>
                  </a:lnTo>
                  <a:lnTo>
                    <a:pt x="11403" y="191"/>
                  </a:lnTo>
                  <a:lnTo>
                    <a:pt x="11414" y="204"/>
                  </a:lnTo>
                  <a:lnTo>
                    <a:pt x="11416" y="210"/>
                  </a:lnTo>
                  <a:lnTo>
                    <a:pt x="11418" y="212"/>
                  </a:lnTo>
                  <a:cubicBezTo>
                    <a:pt x="11424" y="220"/>
                    <a:pt x="11426" y="226"/>
                    <a:pt x="11430" y="232"/>
                  </a:cubicBezTo>
                  <a:lnTo>
                    <a:pt x="11434" y="234"/>
                  </a:lnTo>
                  <a:lnTo>
                    <a:pt x="11436" y="241"/>
                  </a:lnTo>
                  <a:lnTo>
                    <a:pt x="11438" y="243"/>
                  </a:lnTo>
                  <a:lnTo>
                    <a:pt x="11440" y="247"/>
                  </a:lnTo>
                  <a:lnTo>
                    <a:pt x="11440" y="251"/>
                  </a:lnTo>
                  <a:lnTo>
                    <a:pt x="11444" y="257"/>
                  </a:lnTo>
                  <a:lnTo>
                    <a:pt x="11444" y="257"/>
                  </a:lnTo>
                  <a:lnTo>
                    <a:pt x="11446" y="265"/>
                  </a:lnTo>
                  <a:lnTo>
                    <a:pt x="11446" y="265"/>
                  </a:lnTo>
                  <a:lnTo>
                    <a:pt x="11449" y="274"/>
                  </a:lnTo>
                  <a:lnTo>
                    <a:pt x="11449" y="276"/>
                  </a:lnTo>
                  <a:lnTo>
                    <a:pt x="11451" y="284"/>
                  </a:lnTo>
                  <a:lnTo>
                    <a:pt x="11451" y="286"/>
                  </a:lnTo>
                  <a:lnTo>
                    <a:pt x="11455" y="292"/>
                  </a:lnTo>
                  <a:lnTo>
                    <a:pt x="11457" y="294"/>
                  </a:lnTo>
                  <a:lnTo>
                    <a:pt x="11459" y="302"/>
                  </a:lnTo>
                  <a:lnTo>
                    <a:pt x="11461" y="306"/>
                  </a:lnTo>
                  <a:lnTo>
                    <a:pt x="11465" y="313"/>
                  </a:lnTo>
                  <a:lnTo>
                    <a:pt x="11467" y="317"/>
                  </a:lnTo>
                  <a:lnTo>
                    <a:pt x="11469" y="323"/>
                  </a:lnTo>
                  <a:lnTo>
                    <a:pt x="11469" y="325"/>
                  </a:lnTo>
                  <a:lnTo>
                    <a:pt x="11471" y="329"/>
                  </a:lnTo>
                  <a:lnTo>
                    <a:pt x="11471" y="333"/>
                  </a:lnTo>
                  <a:lnTo>
                    <a:pt x="11475" y="339"/>
                  </a:lnTo>
                  <a:lnTo>
                    <a:pt x="11475" y="343"/>
                  </a:lnTo>
                  <a:cubicBezTo>
                    <a:pt x="11477" y="358"/>
                    <a:pt x="11479" y="376"/>
                    <a:pt x="11479" y="395"/>
                  </a:cubicBezTo>
                  <a:lnTo>
                    <a:pt x="11479" y="6926"/>
                  </a:lnTo>
                  <a:lnTo>
                    <a:pt x="11479" y="6930"/>
                  </a:lnTo>
                  <a:lnTo>
                    <a:pt x="11479" y="6936"/>
                  </a:lnTo>
                  <a:lnTo>
                    <a:pt x="11479" y="6938"/>
                  </a:lnTo>
                  <a:lnTo>
                    <a:pt x="11479" y="6946"/>
                  </a:lnTo>
                  <a:lnTo>
                    <a:pt x="11479" y="6946"/>
                  </a:lnTo>
                  <a:lnTo>
                    <a:pt x="11479" y="6955"/>
                  </a:lnTo>
                  <a:lnTo>
                    <a:pt x="11479" y="6957"/>
                  </a:lnTo>
                  <a:lnTo>
                    <a:pt x="11479" y="6961"/>
                  </a:lnTo>
                  <a:lnTo>
                    <a:pt x="11479" y="6965"/>
                  </a:lnTo>
                  <a:lnTo>
                    <a:pt x="11479" y="6967"/>
                  </a:lnTo>
                  <a:lnTo>
                    <a:pt x="11479" y="6969"/>
                  </a:lnTo>
                  <a:lnTo>
                    <a:pt x="11479" y="6975"/>
                  </a:lnTo>
                  <a:lnTo>
                    <a:pt x="11477" y="6981"/>
                  </a:lnTo>
                  <a:lnTo>
                    <a:pt x="11475" y="6996"/>
                  </a:lnTo>
                  <a:lnTo>
                    <a:pt x="11475" y="6996"/>
                  </a:lnTo>
                  <a:lnTo>
                    <a:pt x="11471" y="7000"/>
                  </a:lnTo>
                  <a:lnTo>
                    <a:pt x="11471" y="7002"/>
                  </a:lnTo>
                  <a:lnTo>
                    <a:pt x="11469" y="7008"/>
                  </a:lnTo>
                  <a:lnTo>
                    <a:pt x="11469" y="7008"/>
                  </a:lnTo>
                  <a:lnTo>
                    <a:pt x="11467" y="7016"/>
                  </a:lnTo>
                  <a:lnTo>
                    <a:pt x="11467" y="7018"/>
                  </a:lnTo>
                  <a:lnTo>
                    <a:pt x="11465" y="7022"/>
                  </a:lnTo>
                  <a:lnTo>
                    <a:pt x="11461" y="7027"/>
                  </a:lnTo>
                  <a:lnTo>
                    <a:pt x="11459" y="7031"/>
                  </a:lnTo>
                  <a:lnTo>
                    <a:pt x="11457" y="7037"/>
                  </a:lnTo>
                  <a:lnTo>
                    <a:pt x="11457" y="7039"/>
                  </a:lnTo>
                  <a:lnTo>
                    <a:pt x="11455" y="7047"/>
                  </a:lnTo>
                  <a:lnTo>
                    <a:pt x="11455" y="7047"/>
                  </a:lnTo>
                  <a:lnTo>
                    <a:pt x="11451" y="7051"/>
                  </a:lnTo>
                  <a:lnTo>
                    <a:pt x="11451" y="7053"/>
                  </a:lnTo>
                  <a:lnTo>
                    <a:pt x="11449" y="7060"/>
                  </a:lnTo>
                  <a:lnTo>
                    <a:pt x="11446" y="7064"/>
                  </a:lnTo>
                  <a:lnTo>
                    <a:pt x="11444" y="7068"/>
                  </a:lnTo>
                  <a:lnTo>
                    <a:pt x="11440" y="7072"/>
                  </a:lnTo>
                  <a:lnTo>
                    <a:pt x="11440" y="7074"/>
                  </a:lnTo>
                  <a:lnTo>
                    <a:pt x="11438" y="7080"/>
                  </a:lnTo>
                  <a:lnTo>
                    <a:pt x="11438" y="7082"/>
                  </a:lnTo>
                  <a:lnTo>
                    <a:pt x="11436" y="7088"/>
                  </a:lnTo>
                  <a:lnTo>
                    <a:pt x="11434" y="7090"/>
                  </a:lnTo>
                  <a:lnTo>
                    <a:pt x="11430" y="7092"/>
                  </a:lnTo>
                  <a:lnTo>
                    <a:pt x="11428" y="7099"/>
                  </a:lnTo>
                  <a:lnTo>
                    <a:pt x="11426" y="7101"/>
                  </a:lnTo>
                  <a:lnTo>
                    <a:pt x="11424" y="7105"/>
                  </a:lnTo>
                  <a:lnTo>
                    <a:pt x="11424" y="7105"/>
                  </a:lnTo>
                  <a:lnTo>
                    <a:pt x="11420" y="7111"/>
                  </a:lnTo>
                  <a:lnTo>
                    <a:pt x="11418" y="7113"/>
                  </a:lnTo>
                  <a:lnTo>
                    <a:pt x="11414" y="7121"/>
                  </a:lnTo>
                  <a:lnTo>
                    <a:pt x="11409" y="7123"/>
                  </a:lnTo>
                  <a:lnTo>
                    <a:pt x="11407" y="7129"/>
                  </a:lnTo>
                  <a:lnTo>
                    <a:pt x="11403" y="7136"/>
                  </a:lnTo>
                  <a:lnTo>
                    <a:pt x="11403" y="7140"/>
                  </a:lnTo>
                  <a:lnTo>
                    <a:pt x="11399" y="7144"/>
                  </a:lnTo>
                  <a:lnTo>
                    <a:pt x="11397" y="7146"/>
                  </a:lnTo>
                  <a:lnTo>
                    <a:pt x="11395" y="7150"/>
                  </a:lnTo>
                  <a:lnTo>
                    <a:pt x="11393" y="7154"/>
                  </a:lnTo>
                  <a:lnTo>
                    <a:pt x="11389" y="7156"/>
                  </a:lnTo>
                  <a:lnTo>
                    <a:pt x="11385" y="7162"/>
                  </a:lnTo>
                  <a:lnTo>
                    <a:pt x="11385" y="7162"/>
                  </a:lnTo>
                  <a:lnTo>
                    <a:pt x="11379" y="7166"/>
                  </a:lnTo>
                  <a:lnTo>
                    <a:pt x="11377" y="7171"/>
                  </a:lnTo>
                  <a:lnTo>
                    <a:pt x="11375" y="7175"/>
                  </a:lnTo>
                  <a:lnTo>
                    <a:pt x="11372" y="7177"/>
                  </a:lnTo>
                  <a:lnTo>
                    <a:pt x="11368" y="7181"/>
                  </a:lnTo>
                  <a:lnTo>
                    <a:pt x="11364" y="7185"/>
                  </a:lnTo>
                  <a:lnTo>
                    <a:pt x="11358" y="7191"/>
                  </a:lnTo>
                  <a:lnTo>
                    <a:pt x="11358" y="7191"/>
                  </a:lnTo>
                  <a:lnTo>
                    <a:pt x="11354" y="7195"/>
                  </a:lnTo>
                  <a:lnTo>
                    <a:pt x="11352" y="7197"/>
                  </a:lnTo>
                  <a:lnTo>
                    <a:pt x="11348" y="7201"/>
                  </a:lnTo>
                  <a:lnTo>
                    <a:pt x="11346" y="7203"/>
                  </a:lnTo>
                  <a:lnTo>
                    <a:pt x="11344" y="7206"/>
                  </a:lnTo>
                  <a:lnTo>
                    <a:pt x="11338" y="7212"/>
                  </a:lnTo>
                  <a:lnTo>
                    <a:pt x="11338" y="7212"/>
                  </a:lnTo>
                  <a:lnTo>
                    <a:pt x="11333" y="7216"/>
                  </a:lnTo>
                  <a:lnTo>
                    <a:pt x="11331" y="7218"/>
                  </a:lnTo>
                  <a:lnTo>
                    <a:pt x="11331" y="7218"/>
                  </a:lnTo>
                  <a:lnTo>
                    <a:pt x="11323" y="7224"/>
                  </a:lnTo>
                  <a:lnTo>
                    <a:pt x="11321" y="7226"/>
                  </a:lnTo>
                  <a:lnTo>
                    <a:pt x="11315" y="7228"/>
                  </a:lnTo>
                  <a:lnTo>
                    <a:pt x="11313" y="7232"/>
                  </a:lnTo>
                  <a:lnTo>
                    <a:pt x="11307" y="7236"/>
                  </a:lnTo>
                  <a:lnTo>
                    <a:pt x="11307" y="7236"/>
                  </a:lnTo>
                  <a:lnTo>
                    <a:pt x="11305" y="7236"/>
                  </a:lnTo>
                  <a:lnTo>
                    <a:pt x="11300" y="7243"/>
                  </a:lnTo>
                  <a:lnTo>
                    <a:pt x="11296" y="7245"/>
                  </a:lnTo>
                  <a:lnTo>
                    <a:pt x="11292" y="7247"/>
                  </a:lnTo>
                  <a:lnTo>
                    <a:pt x="11290" y="7249"/>
                  </a:lnTo>
                  <a:lnTo>
                    <a:pt x="11284" y="7253"/>
                  </a:lnTo>
                  <a:lnTo>
                    <a:pt x="11284" y="7253"/>
                  </a:lnTo>
                  <a:lnTo>
                    <a:pt x="11280" y="7257"/>
                  </a:lnTo>
                  <a:lnTo>
                    <a:pt x="11276" y="7259"/>
                  </a:lnTo>
                  <a:lnTo>
                    <a:pt x="11272" y="7263"/>
                  </a:lnTo>
                  <a:lnTo>
                    <a:pt x="11270" y="7265"/>
                  </a:lnTo>
                  <a:lnTo>
                    <a:pt x="11266" y="7267"/>
                  </a:lnTo>
                  <a:lnTo>
                    <a:pt x="11261" y="7269"/>
                  </a:lnTo>
                  <a:lnTo>
                    <a:pt x="11259" y="7273"/>
                  </a:lnTo>
                  <a:lnTo>
                    <a:pt x="11253" y="7275"/>
                  </a:lnTo>
                  <a:lnTo>
                    <a:pt x="11253" y="7275"/>
                  </a:lnTo>
                  <a:lnTo>
                    <a:pt x="11249" y="7277"/>
                  </a:lnTo>
                  <a:lnTo>
                    <a:pt x="11245" y="7280"/>
                  </a:lnTo>
                  <a:lnTo>
                    <a:pt x="11241" y="7284"/>
                  </a:lnTo>
                  <a:lnTo>
                    <a:pt x="11235" y="7286"/>
                  </a:lnTo>
                  <a:lnTo>
                    <a:pt x="11233" y="7288"/>
                  </a:lnTo>
                  <a:lnTo>
                    <a:pt x="11229" y="7290"/>
                  </a:lnTo>
                  <a:lnTo>
                    <a:pt x="11229" y="7290"/>
                  </a:lnTo>
                  <a:lnTo>
                    <a:pt x="11220" y="7294"/>
                  </a:lnTo>
                  <a:lnTo>
                    <a:pt x="11218" y="7294"/>
                  </a:lnTo>
                  <a:lnTo>
                    <a:pt x="11212" y="7296"/>
                  </a:lnTo>
                  <a:lnTo>
                    <a:pt x="11210" y="7298"/>
                  </a:lnTo>
                  <a:lnTo>
                    <a:pt x="11208" y="7300"/>
                  </a:lnTo>
                  <a:cubicBezTo>
                    <a:pt x="11171" y="7314"/>
                    <a:pt x="11134" y="7321"/>
                    <a:pt x="11095" y="7321"/>
                  </a:cubicBezTo>
                  <a:lnTo>
                    <a:pt x="385" y="7321"/>
                  </a:lnTo>
                  <a:cubicBezTo>
                    <a:pt x="338" y="7321"/>
                    <a:pt x="291" y="7310"/>
                    <a:pt x="250" y="7294"/>
                  </a:cubicBezTo>
                  <a:lnTo>
                    <a:pt x="246" y="7290"/>
                  </a:lnTo>
                  <a:lnTo>
                    <a:pt x="246" y="7290"/>
                  </a:lnTo>
                  <a:lnTo>
                    <a:pt x="239" y="7288"/>
                  </a:lnTo>
                  <a:lnTo>
                    <a:pt x="237" y="7288"/>
                  </a:lnTo>
                  <a:lnTo>
                    <a:pt x="231" y="7286"/>
                  </a:lnTo>
                  <a:lnTo>
                    <a:pt x="229" y="7284"/>
                  </a:lnTo>
                  <a:lnTo>
                    <a:pt x="227" y="7280"/>
                  </a:lnTo>
                  <a:lnTo>
                    <a:pt x="221" y="7277"/>
                  </a:lnTo>
                  <a:lnTo>
                    <a:pt x="219" y="7277"/>
                  </a:lnTo>
                  <a:lnTo>
                    <a:pt x="215" y="7275"/>
                  </a:lnTo>
                  <a:lnTo>
                    <a:pt x="211" y="7275"/>
                  </a:lnTo>
                  <a:lnTo>
                    <a:pt x="207" y="7273"/>
                  </a:lnTo>
                  <a:lnTo>
                    <a:pt x="204" y="7269"/>
                  </a:lnTo>
                  <a:lnTo>
                    <a:pt x="200" y="7267"/>
                  </a:lnTo>
                  <a:lnTo>
                    <a:pt x="196" y="7265"/>
                  </a:lnTo>
                  <a:lnTo>
                    <a:pt x="194" y="7265"/>
                  </a:lnTo>
                  <a:lnTo>
                    <a:pt x="188" y="7259"/>
                  </a:lnTo>
                  <a:lnTo>
                    <a:pt x="184" y="7255"/>
                  </a:lnTo>
                  <a:lnTo>
                    <a:pt x="180" y="7253"/>
                  </a:lnTo>
                  <a:lnTo>
                    <a:pt x="178" y="7249"/>
                  </a:lnTo>
                  <a:lnTo>
                    <a:pt x="174" y="7247"/>
                  </a:lnTo>
                  <a:lnTo>
                    <a:pt x="170" y="7245"/>
                  </a:lnTo>
                  <a:lnTo>
                    <a:pt x="165" y="7238"/>
                  </a:lnTo>
                  <a:lnTo>
                    <a:pt x="165" y="7238"/>
                  </a:lnTo>
                  <a:lnTo>
                    <a:pt x="159" y="7234"/>
                  </a:lnTo>
                  <a:lnTo>
                    <a:pt x="157" y="7232"/>
                  </a:lnTo>
                  <a:lnTo>
                    <a:pt x="155" y="7228"/>
                  </a:lnTo>
                  <a:lnTo>
                    <a:pt x="149" y="7226"/>
                  </a:lnTo>
                  <a:lnTo>
                    <a:pt x="147" y="7224"/>
                  </a:lnTo>
                  <a:lnTo>
                    <a:pt x="143" y="7218"/>
                  </a:lnTo>
                  <a:lnTo>
                    <a:pt x="143" y="7218"/>
                  </a:lnTo>
                  <a:lnTo>
                    <a:pt x="137" y="7214"/>
                  </a:lnTo>
                  <a:lnTo>
                    <a:pt x="132" y="7208"/>
                  </a:lnTo>
                  <a:lnTo>
                    <a:pt x="128" y="7206"/>
                  </a:lnTo>
                  <a:lnTo>
                    <a:pt x="126" y="7203"/>
                  </a:lnTo>
                  <a:lnTo>
                    <a:pt x="122" y="7197"/>
                  </a:lnTo>
                  <a:lnTo>
                    <a:pt x="122" y="7197"/>
                  </a:lnTo>
                  <a:lnTo>
                    <a:pt x="116" y="7193"/>
                  </a:lnTo>
                  <a:lnTo>
                    <a:pt x="114" y="7191"/>
                  </a:lnTo>
                  <a:lnTo>
                    <a:pt x="112" y="7187"/>
                  </a:lnTo>
                  <a:lnTo>
                    <a:pt x="108" y="7185"/>
                  </a:lnTo>
                  <a:lnTo>
                    <a:pt x="106" y="7183"/>
                  </a:lnTo>
                  <a:lnTo>
                    <a:pt x="102" y="7177"/>
                  </a:lnTo>
                  <a:lnTo>
                    <a:pt x="102" y="7177"/>
                  </a:lnTo>
                  <a:lnTo>
                    <a:pt x="95" y="7173"/>
                  </a:lnTo>
                  <a:lnTo>
                    <a:pt x="93" y="7171"/>
                  </a:lnTo>
                  <a:lnTo>
                    <a:pt x="91" y="7164"/>
                  </a:lnTo>
                  <a:lnTo>
                    <a:pt x="87" y="7162"/>
                  </a:lnTo>
                  <a:lnTo>
                    <a:pt x="85" y="7160"/>
                  </a:lnTo>
                  <a:lnTo>
                    <a:pt x="81" y="7154"/>
                  </a:lnTo>
                  <a:lnTo>
                    <a:pt x="81" y="7154"/>
                  </a:lnTo>
                  <a:cubicBezTo>
                    <a:pt x="75" y="7146"/>
                    <a:pt x="71" y="7142"/>
                    <a:pt x="67" y="7134"/>
                  </a:cubicBezTo>
                  <a:lnTo>
                    <a:pt x="67" y="7134"/>
                  </a:lnTo>
                  <a:lnTo>
                    <a:pt x="65" y="7129"/>
                  </a:lnTo>
                  <a:lnTo>
                    <a:pt x="63" y="7125"/>
                  </a:lnTo>
                  <a:lnTo>
                    <a:pt x="56" y="7119"/>
                  </a:lnTo>
                  <a:lnTo>
                    <a:pt x="54" y="7115"/>
                  </a:lnTo>
                  <a:lnTo>
                    <a:pt x="52" y="7111"/>
                  </a:lnTo>
                  <a:lnTo>
                    <a:pt x="52" y="7111"/>
                  </a:lnTo>
                  <a:lnTo>
                    <a:pt x="50" y="7105"/>
                  </a:lnTo>
                  <a:lnTo>
                    <a:pt x="50" y="7103"/>
                  </a:lnTo>
                  <a:lnTo>
                    <a:pt x="46" y="7099"/>
                  </a:lnTo>
                  <a:lnTo>
                    <a:pt x="44" y="7094"/>
                  </a:lnTo>
                  <a:lnTo>
                    <a:pt x="42" y="7092"/>
                  </a:lnTo>
                  <a:lnTo>
                    <a:pt x="40" y="7088"/>
                  </a:lnTo>
                  <a:lnTo>
                    <a:pt x="40" y="7084"/>
                  </a:lnTo>
                  <a:lnTo>
                    <a:pt x="36" y="7080"/>
                  </a:lnTo>
                  <a:lnTo>
                    <a:pt x="36" y="7078"/>
                  </a:lnTo>
                  <a:lnTo>
                    <a:pt x="34" y="7072"/>
                  </a:lnTo>
                  <a:lnTo>
                    <a:pt x="32" y="7070"/>
                  </a:lnTo>
                  <a:lnTo>
                    <a:pt x="30" y="7068"/>
                  </a:lnTo>
                  <a:lnTo>
                    <a:pt x="26" y="7062"/>
                  </a:lnTo>
                  <a:lnTo>
                    <a:pt x="26" y="7060"/>
                  </a:lnTo>
                  <a:lnTo>
                    <a:pt x="24" y="7051"/>
                  </a:lnTo>
                  <a:lnTo>
                    <a:pt x="24" y="7049"/>
                  </a:lnTo>
                  <a:lnTo>
                    <a:pt x="21" y="7043"/>
                  </a:lnTo>
                  <a:lnTo>
                    <a:pt x="19" y="7041"/>
                  </a:lnTo>
                  <a:lnTo>
                    <a:pt x="15" y="7033"/>
                  </a:lnTo>
                  <a:lnTo>
                    <a:pt x="15" y="7031"/>
                  </a:lnTo>
                  <a:lnTo>
                    <a:pt x="13" y="7022"/>
                  </a:lnTo>
                  <a:lnTo>
                    <a:pt x="13" y="7022"/>
                  </a:lnTo>
                  <a:lnTo>
                    <a:pt x="11" y="7018"/>
                  </a:lnTo>
                  <a:lnTo>
                    <a:pt x="11" y="7016"/>
                  </a:lnTo>
                  <a:lnTo>
                    <a:pt x="9" y="7010"/>
                  </a:lnTo>
                  <a:lnTo>
                    <a:pt x="5" y="7006"/>
                  </a:lnTo>
                  <a:lnTo>
                    <a:pt x="5" y="7002"/>
                  </a:lnTo>
                  <a:lnTo>
                    <a:pt x="3" y="6996"/>
                  </a:lnTo>
                  <a:lnTo>
                    <a:pt x="3" y="6996"/>
                  </a:lnTo>
                  <a:lnTo>
                    <a:pt x="1" y="6990"/>
                  </a:lnTo>
                  <a:lnTo>
                    <a:pt x="1" y="6988"/>
                  </a:lnTo>
                  <a:lnTo>
                    <a:pt x="1" y="6981"/>
                  </a:lnTo>
                  <a:lnTo>
                    <a:pt x="1" y="6977"/>
                  </a:lnTo>
                  <a:lnTo>
                    <a:pt x="1" y="6975"/>
                  </a:lnTo>
                  <a:lnTo>
                    <a:pt x="1" y="6967"/>
                  </a:lnTo>
                  <a:lnTo>
                    <a:pt x="1" y="6967"/>
                  </a:lnTo>
                  <a:lnTo>
                    <a:pt x="1" y="6959"/>
                  </a:lnTo>
                  <a:lnTo>
                    <a:pt x="1" y="6957"/>
                  </a:lnTo>
                  <a:lnTo>
                    <a:pt x="1" y="6951"/>
                  </a:lnTo>
                  <a:lnTo>
                    <a:pt x="1" y="6946"/>
                  </a:lnTo>
                  <a:lnTo>
                    <a:pt x="1" y="6944"/>
                  </a:lnTo>
                  <a:lnTo>
                    <a:pt x="1" y="6936"/>
                  </a:lnTo>
                  <a:lnTo>
                    <a:pt x="1" y="6722"/>
                  </a:lnTo>
                  <a:lnTo>
                    <a:pt x="1" y="411"/>
                  </a:lnTo>
                  <a:cubicBezTo>
                    <a:pt x="1" y="395"/>
                    <a:pt x="3" y="378"/>
                    <a:pt x="5" y="360"/>
                  </a:cubicBezTo>
                  <a:lnTo>
                    <a:pt x="5" y="358"/>
                  </a:lnTo>
                  <a:lnTo>
                    <a:pt x="9" y="350"/>
                  </a:lnTo>
                  <a:lnTo>
                    <a:pt x="11" y="343"/>
                  </a:lnTo>
                  <a:lnTo>
                    <a:pt x="11" y="339"/>
                  </a:lnTo>
                  <a:lnTo>
                    <a:pt x="11" y="337"/>
                  </a:lnTo>
                  <a:lnTo>
                    <a:pt x="13" y="333"/>
                  </a:lnTo>
                  <a:lnTo>
                    <a:pt x="15" y="325"/>
                  </a:lnTo>
                  <a:lnTo>
                    <a:pt x="15" y="325"/>
                  </a:lnTo>
                  <a:lnTo>
                    <a:pt x="19" y="319"/>
                  </a:lnTo>
                  <a:lnTo>
                    <a:pt x="21" y="317"/>
                  </a:lnTo>
                  <a:lnTo>
                    <a:pt x="24" y="313"/>
                  </a:lnTo>
                  <a:lnTo>
                    <a:pt x="26" y="309"/>
                  </a:lnTo>
                  <a:lnTo>
                    <a:pt x="30" y="302"/>
                  </a:lnTo>
                  <a:lnTo>
                    <a:pt x="32" y="294"/>
                  </a:lnTo>
                  <a:lnTo>
                    <a:pt x="32" y="292"/>
                  </a:lnTo>
                  <a:lnTo>
                    <a:pt x="36" y="276"/>
                  </a:lnTo>
                  <a:lnTo>
                    <a:pt x="36" y="276"/>
                  </a:lnTo>
                  <a:lnTo>
                    <a:pt x="40" y="267"/>
                  </a:lnTo>
                  <a:lnTo>
                    <a:pt x="40" y="265"/>
                  </a:lnTo>
                  <a:lnTo>
                    <a:pt x="42" y="261"/>
                  </a:lnTo>
                  <a:lnTo>
                    <a:pt x="44" y="257"/>
                  </a:lnTo>
                  <a:lnTo>
                    <a:pt x="46" y="253"/>
                  </a:lnTo>
                  <a:lnTo>
                    <a:pt x="50" y="251"/>
                  </a:lnTo>
                  <a:lnTo>
                    <a:pt x="52" y="245"/>
                  </a:lnTo>
                  <a:lnTo>
                    <a:pt x="54" y="243"/>
                  </a:lnTo>
                  <a:lnTo>
                    <a:pt x="56" y="237"/>
                  </a:lnTo>
                  <a:lnTo>
                    <a:pt x="61" y="232"/>
                  </a:lnTo>
                  <a:lnTo>
                    <a:pt x="63" y="230"/>
                  </a:lnTo>
                  <a:lnTo>
                    <a:pt x="65" y="224"/>
                  </a:lnTo>
                  <a:lnTo>
                    <a:pt x="67" y="222"/>
                  </a:lnTo>
                  <a:lnTo>
                    <a:pt x="71" y="216"/>
                  </a:lnTo>
                  <a:lnTo>
                    <a:pt x="73" y="214"/>
                  </a:lnTo>
                  <a:lnTo>
                    <a:pt x="77" y="210"/>
                  </a:lnTo>
                  <a:lnTo>
                    <a:pt x="77" y="206"/>
                  </a:lnTo>
                  <a:lnTo>
                    <a:pt x="83" y="200"/>
                  </a:lnTo>
                  <a:lnTo>
                    <a:pt x="83" y="200"/>
                  </a:lnTo>
                  <a:lnTo>
                    <a:pt x="87" y="191"/>
                  </a:lnTo>
                  <a:lnTo>
                    <a:pt x="87" y="191"/>
                  </a:lnTo>
                  <a:lnTo>
                    <a:pt x="93" y="185"/>
                  </a:lnTo>
                  <a:lnTo>
                    <a:pt x="95" y="183"/>
                  </a:lnTo>
                  <a:lnTo>
                    <a:pt x="102" y="179"/>
                  </a:lnTo>
                  <a:lnTo>
                    <a:pt x="112" y="169"/>
                  </a:lnTo>
                  <a:lnTo>
                    <a:pt x="112" y="169"/>
                  </a:lnTo>
                  <a:lnTo>
                    <a:pt x="114" y="165"/>
                  </a:lnTo>
                  <a:lnTo>
                    <a:pt x="116" y="163"/>
                  </a:lnTo>
                  <a:lnTo>
                    <a:pt x="118" y="160"/>
                  </a:lnTo>
                  <a:lnTo>
                    <a:pt x="122" y="158"/>
                  </a:lnTo>
                  <a:lnTo>
                    <a:pt x="126" y="152"/>
                  </a:lnTo>
                  <a:lnTo>
                    <a:pt x="128" y="150"/>
                  </a:lnTo>
                  <a:lnTo>
                    <a:pt x="139" y="140"/>
                  </a:lnTo>
                  <a:lnTo>
                    <a:pt x="145" y="134"/>
                  </a:lnTo>
                  <a:lnTo>
                    <a:pt x="145" y="134"/>
                  </a:lnTo>
                  <a:lnTo>
                    <a:pt x="149" y="130"/>
                  </a:lnTo>
                  <a:lnTo>
                    <a:pt x="149" y="130"/>
                  </a:lnTo>
                  <a:lnTo>
                    <a:pt x="155" y="123"/>
                  </a:lnTo>
                  <a:lnTo>
                    <a:pt x="157" y="121"/>
                  </a:lnTo>
                  <a:lnTo>
                    <a:pt x="163" y="117"/>
                  </a:lnTo>
                  <a:lnTo>
                    <a:pt x="174" y="109"/>
                  </a:lnTo>
                  <a:lnTo>
                    <a:pt x="176" y="107"/>
                  </a:lnTo>
                  <a:lnTo>
                    <a:pt x="178" y="103"/>
                  </a:lnTo>
                  <a:lnTo>
                    <a:pt x="180" y="101"/>
                  </a:lnTo>
                  <a:lnTo>
                    <a:pt x="184" y="99"/>
                  </a:lnTo>
                  <a:lnTo>
                    <a:pt x="188" y="97"/>
                  </a:lnTo>
                  <a:lnTo>
                    <a:pt x="188" y="97"/>
                  </a:lnTo>
                  <a:lnTo>
                    <a:pt x="194" y="93"/>
                  </a:lnTo>
                  <a:lnTo>
                    <a:pt x="196" y="91"/>
                  </a:lnTo>
                  <a:lnTo>
                    <a:pt x="200" y="88"/>
                  </a:lnTo>
                  <a:lnTo>
                    <a:pt x="204" y="86"/>
                  </a:lnTo>
                  <a:lnTo>
                    <a:pt x="209" y="80"/>
                  </a:lnTo>
                  <a:lnTo>
                    <a:pt x="211" y="80"/>
                  </a:lnTo>
                  <a:lnTo>
                    <a:pt x="219" y="76"/>
                  </a:lnTo>
                  <a:lnTo>
                    <a:pt x="219" y="76"/>
                  </a:lnTo>
                  <a:lnTo>
                    <a:pt x="227" y="70"/>
                  </a:lnTo>
                  <a:lnTo>
                    <a:pt x="227" y="70"/>
                  </a:lnTo>
                  <a:lnTo>
                    <a:pt x="235" y="68"/>
                  </a:lnTo>
                  <a:lnTo>
                    <a:pt x="237" y="68"/>
                  </a:lnTo>
                  <a:lnTo>
                    <a:pt x="241" y="66"/>
                  </a:lnTo>
                  <a:lnTo>
                    <a:pt x="246" y="62"/>
                  </a:lnTo>
                  <a:lnTo>
                    <a:pt x="250" y="60"/>
                  </a:lnTo>
                  <a:lnTo>
                    <a:pt x="258" y="58"/>
                  </a:lnTo>
                  <a:lnTo>
                    <a:pt x="258" y="58"/>
                  </a:lnTo>
                  <a:lnTo>
                    <a:pt x="262" y="56"/>
                  </a:lnTo>
                  <a:lnTo>
                    <a:pt x="268" y="51"/>
                  </a:lnTo>
                  <a:lnTo>
                    <a:pt x="272" y="49"/>
                  </a:lnTo>
                  <a:lnTo>
                    <a:pt x="276" y="47"/>
                  </a:lnTo>
                  <a:lnTo>
                    <a:pt x="281" y="45"/>
                  </a:lnTo>
                  <a:lnTo>
                    <a:pt x="283" y="41"/>
                  </a:lnTo>
                  <a:lnTo>
                    <a:pt x="289" y="39"/>
                  </a:lnTo>
                  <a:lnTo>
                    <a:pt x="291" y="39"/>
                  </a:lnTo>
                  <a:lnTo>
                    <a:pt x="299" y="37"/>
                  </a:lnTo>
                  <a:lnTo>
                    <a:pt x="301" y="37"/>
                  </a:lnTo>
                  <a:lnTo>
                    <a:pt x="309" y="35"/>
                  </a:lnTo>
                  <a:lnTo>
                    <a:pt x="309" y="35"/>
                  </a:lnTo>
                  <a:lnTo>
                    <a:pt x="318" y="31"/>
                  </a:lnTo>
                  <a:lnTo>
                    <a:pt x="320" y="31"/>
                  </a:lnTo>
                  <a:lnTo>
                    <a:pt x="328" y="29"/>
                  </a:lnTo>
                  <a:lnTo>
                    <a:pt x="330" y="29"/>
                  </a:lnTo>
                  <a:lnTo>
                    <a:pt x="338" y="27"/>
                  </a:lnTo>
                  <a:cubicBezTo>
                    <a:pt x="344" y="25"/>
                    <a:pt x="353" y="25"/>
                    <a:pt x="359" y="21"/>
                  </a:cubicBezTo>
                  <a:lnTo>
                    <a:pt x="361" y="21"/>
                  </a:lnTo>
                  <a:lnTo>
                    <a:pt x="365" y="21"/>
                  </a:lnTo>
                  <a:lnTo>
                    <a:pt x="373" y="21"/>
                  </a:lnTo>
                  <a:lnTo>
                    <a:pt x="375" y="21"/>
                  </a:lnTo>
                  <a:lnTo>
                    <a:pt x="379" y="21"/>
                  </a:lnTo>
                  <a:lnTo>
                    <a:pt x="361" y="0"/>
                  </a:lnTo>
                  <a:lnTo>
                    <a:pt x="363" y="0"/>
                  </a:lnTo>
                  <a:lnTo>
                    <a:pt x="371" y="0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7"/>
            <p:cNvSpPr/>
            <p:nvPr/>
          </p:nvSpPr>
          <p:spPr>
            <a:xfrm>
              <a:off x="1191357" y="3683393"/>
              <a:ext cx="567535" cy="387889"/>
            </a:xfrm>
            <a:custGeom>
              <a:avLst/>
              <a:gdLst/>
              <a:ahLst/>
              <a:cxnLst/>
              <a:rect l="l" t="t" r="r" b="b"/>
              <a:pathLst>
                <a:path w="11967" h="8179" extrusionOk="0">
                  <a:moveTo>
                    <a:pt x="327" y="979"/>
                  </a:moveTo>
                  <a:lnTo>
                    <a:pt x="10991" y="17"/>
                  </a:lnTo>
                  <a:cubicBezTo>
                    <a:pt x="11176" y="0"/>
                    <a:pt x="11345" y="138"/>
                    <a:pt x="11361" y="325"/>
                  </a:cubicBezTo>
                  <a:lnTo>
                    <a:pt x="11948" y="6829"/>
                  </a:lnTo>
                  <a:cubicBezTo>
                    <a:pt x="11966" y="7014"/>
                    <a:pt x="11826" y="7183"/>
                    <a:pt x="11639" y="7199"/>
                  </a:cubicBezTo>
                  <a:lnTo>
                    <a:pt x="975" y="8160"/>
                  </a:lnTo>
                  <a:cubicBezTo>
                    <a:pt x="790" y="8178"/>
                    <a:pt x="619" y="8038"/>
                    <a:pt x="605" y="7851"/>
                  </a:cubicBezTo>
                  <a:lnTo>
                    <a:pt x="19" y="1349"/>
                  </a:lnTo>
                  <a:cubicBezTo>
                    <a:pt x="0" y="1162"/>
                    <a:pt x="142" y="993"/>
                    <a:pt x="327" y="979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7"/>
            <p:cNvSpPr/>
            <p:nvPr/>
          </p:nvSpPr>
          <p:spPr>
            <a:xfrm>
              <a:off x="1192211" y="3683487"/>
              <a:ext cx="566349" cy="386324"/>
            </a:xfrm>
            <a:custGeom>
              <a:avLst/>
              <a:gdLst/>
              <a:ahLst/>
              <a:cxnLst/>
              <a:rect l="l" t="t" r="r" b="b"/>
              <a:pathLst>
                <a:path w="11942" h="8146" extrusionOk="0">
                  <a:moveTo>
                    <a:pt x="309" y="977"/>
                  </a:moveTo>
                  <a:lnTo>
                    <a:pt x="5409" y="4259"/>
                  </a:lnTo>
                  <a:cubicBezTo>
                    <a:pt x="5771" y="4493"/>
                    <a:pt x="6227" y="4452"/>
                    <a:pt x="6544" y="4156"/>
                  </a:cubicBezTo>
                  <a:lnTo>
                    <a:pt x="10973" y="15"/>
                  </a:lnTo>
                  <a:lnTo>
                    <a:pt x="10973" y="15"/>
                  </a:lnTo>
                  <a:cubicBezTo>
                    <a:pt x="11142" y="0"/>
                    <a:pt x="11296" y="113"/>
                    <a:pt x="11335" y="274"/>
                  </a:cubicBezTo>
                  <a:lnTo>
                    <a:pt x="9423" y="2065"/>
                  </a:lnTo>
                  <a:cubicBezTo>
                    <a:pt x="9073" y="2390"/>
                    <a:pt x="9030" y="2924"/>
                    <a:pt x="9320" y="3305"/>
                  </a:cubicBezTo>
                  <a:lnTo>
                    <a:pt x="11919" y="6694"/>
                  </a:lnTo>
                  <a:lnTo>
                    <a:pt x="11932" y="6831"/>
                  </a:lnTo>
                  <a:cubicBezTo>
                    <a:pt x="11942" y="6977"/>
                    <a:pt x="11860" y="7109"/>
                    <a:pt x="11734" y="7169"/>
                  </a:cubicBezTo>
                  <a:lnTo>
                    <a:pt x="9112" y="3747"/>
                  </a:lnTo>
                  <a:cubicBezTo>
                    <a:pt x="8948" y="3531"/>
                    <a:pt x="8724" y="3410"/>
                    <a:pt x="8452" y="3387"/>
                  </a:cubicBezTo>
                  <a:cubicBezTo>
                    <a:pt x="8181" y="3364"/>
                    <a:pt x="7940" y="3449"/>
                    <a:pt x="7743" y="3634"/>
                  </a:cubicBezTo>
                  <a:lnTo>
                    <a:pt x="6595" y="4707"/>
                  </a:lnTo>
                  <a:cubicBezTo>
                    <a:pt x="6279" y="4999"/>
                    <a:pt x="5822" y="5040"/>
                    <a:pt x="5460" y="4810"/>
                  </a:cubicBezTo>
                  <a:lnTo>
                    <a:pt x="3832" y="3763"/>
                  </a:lnTo>
                  <a:cubicBezTo>
                    <a:pt x="3593" y="3609"/>
                    <a:pt x="3326" y="3572"/>
                    <a:pt x="3056" y="3658"/>
                  </a:cubicBezTo>
                  <a:cubicBezTo>
                    <a:pt x="2787" y="3743"/>
                    <a:pt x="2586" y="3924"/>
                    <a:pt x="2474" y="4187"/>
                  </a:cubicBezTo>
                  <a:lnTo>
                    <a:pt x="827" y="8145"/>
                  </a:lnTo>
                  <a:cubicBezTo>
                    <a:pt x="700" y="8104"/>
                    <a:pt x="601" y="7991"/>
                    <a:pt x="589" y="7849"/>
                  </a:cubicBezTo>
                  <a:lnTo>
                    <a:pt x="568" y="7629"/>
                  </a:lnTo>
                  <a:lnTo>
                    <a:pt x="2232" y="3636"/>
                  </a:lnTo>
                  <a:cubicBezTo>
                    <a:pt x="2407" y="3218"/>
                    <a:pt x="2256" y="2745"/>
                    <a:pt x="1876" y="2501"/>
                  </a:cubicBezTo>
                  <a:lnTo>
                    <a:pt x="1" y="1294"/>
                  </a:lnTo>
                  <a:cubicBezTo>
                    <a:pt x="7" y="1131"/>
                    <a:pt x="138" y="991"/>
                    <a:pt x="309" y="977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7"/>
            <p:cNvSpPr/>
            <p:nvPr/>
          </p:nvSpPr>
          <p:spPr>
            <a:xfrm>
              <a:off x="1242624" y="3451057"/>
              <a:ext cx="149057" cy="204070"/>
            </a:xfrm>
            <a:custGeom>
              <a:avLst/>
              <a:gdLst/>
              <a:ahLst/>
              <a:cxnLst/>
              <a:rect l="l" t="t" r="r" b="b"/>
              <a:pathLst>
                <a:path w="3143" h="4303" extrusionOk="0">
                  <a:moveTo>
                    <a:pt x="2433" y="3959"/>
                  </a:moveTo>
                  <a:cubicBezTo>
                    <a:pt x="2433" y="3959"/>
                    <a:pt x="1" y="2057"/>
                    <a:pt x="906" y="1029"/>
                  </a:cubicBezTo>
                  <a:cubicBezTo>
                    <a:pt x="1810" y="1"/>
                    <a:pt x="2584" y="1763"/>
                    <a:pt x="2863" y="2750"/>
                  </a:cubicBezTo>
                  <a:cubicBezTo>
                    <a:pt x="3143" y="3733"/>
                    <a:pt x="2964" y="4303"/>
                    <a:pt x="2433" y="39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7"/>
            <p:cNvSpPr/>
            <p:nvPr/>
          </p:nvSpPr>
          <p:spPr>
            <a:xfrm>
              <a:off x="1398273" y="3495732"/>
              <a:ext cx="103434" cy="118657"/>
            </a:xfrm>
            <a:custGeom>
              <a:avLst/>
              <a:gdLst/>
              <a:ahLst/>
              <a:cxnLst/>
              <a:rect l="l" t="t" r="r" b="b"/>
              <a:pathLst>
                <a:path w="2181" h="2502" extrusionOk="0">
                  <a:moveTo>
                    <a:pt x="297" y="1956"/>
                  </a:moveTo>
                  <a:cubicBezTo>
                    <a:pt x="297" y="1956"/>
                    <a:pt x="1" y="1"/>
                    <a:pt x="1091" y="141"/>
                  </a:cubicBezTo>
                  <a:cubicBezTo>
                    <a:pt x="2180" y="282"/>
                    <a:pt x="1185" y="1718"/>
                    <a:pt x="910" y="2108"/>
                  </a:cubicBezTo>
                  <a:cubicBezTo>
                    <a:pt x="628" y="2501"/>
                    <a:pt x="299" y="2172"/>
                    <a:pt x="297" y="19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27"/>
          <p:cNvGrpSpPr/>
          <p:nvPr/>
        </p:nvGrpSpPr>
        <p:grpSpPr>
          <a:xfrm rot="-10005687">
            <a:off x="7176473" y="640475"/>
            <a:ext cx="1900295" cy="1900079"/>
            <a:chOff x="277880" y="2901316"/>
            <a:chExt cx="1900344" cy="1900127"/>
          </a:xfrm>
        </p:grpSpPr>
        <p:sp>
          <p:nvSpPr>
            <p:cNvPr id="141" name="Google Shape;141;p27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" name="Google Shape;142;p27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43" name="Google Shape;143;p27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7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7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7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7" name="Google Shape;147;p27"/>
          <p:cNvSpPr/>
          <p:nvPr/>
        </p:nvSpPr>
        <p:spPr>
          <a:xfrm rot="-9721048">
            <a:off x="7249053" y="670182"/>
            <a:ext cx="683619" cy="68379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7"/>
          <p:cNvSpPr/>
          <p:nvPr/>
        </p:nvSpPr>
        <p:spPr>
          <a:xfrm rot="-9720997">
            <a:off x="8465674" y="2411364"/>
            <a:ext cx="320672" cy="320768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/>
          <p:nvPr/>
        </p:nvSpPr>
        <p:spPr>
          <a:xfrm rot="-9721047">
            <a:off x="7855628" y="2590821"/>
            <a:ext cx="146813" cy="14685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"/>
          <p:cNvSpPr/>
          <p:nvPr/>
        </p:nvSpPr>
        <p:spPr>
          <a:xfrm rot="-9721073">
            <a:off x="6906618" y="951315"/>
            <a:ext cx="121490" cy="121524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2638875" y="3554025"/>
            <a:ext cx="38667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</a:t>
            </a:r>
            <a:r>
              <a:rPr lang="en"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This presentation template was created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</a:t>
            </a:r>
            <a:r>
              <a:rPr lang="en"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including icons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</a:t>
            </a:r>
            <a:r>
              <a:rPr lang="en"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and infographics &amp; images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p29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56" name="Google Shape;156;p29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9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9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9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29"/>
          <p:cNvGrpSpPr/>
          <p:nvPr/>
        </p:nvGrpSpPr>
        <p:grpSpPr>
          <a:xfrm rot="-697191">
            <a:off x="7107083" y="288061"/>
            <a:ext cx="1034120" cy="1034321"/>
            <a:chOff x="7764407" y="575481"/>
            <a:chExt cx="1308352" cy="1308607"/>
          </a:xfrm>
        </p:grpSpPr>
        <p:sp>
          <p:nvSpPr>
            <p:cNvPr id="161" name="Google Shape;161;p29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" name="Google Shape;162;p29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163" name="Google Shape;163;p29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9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9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9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7" name="Google Shape;167;p29"/>
          <p:cNvGrpSpPr/>
          <p:nvPr/>
        </p:nvGrpSpPr>
        <p:grpSpPr>
          <a:xfrm rot="-697191">
            <a:off x="8087197" y="914503"/>
            <a:ext cx="673607" cy="673738"/>
            <a:chOff x="7764407" y="575481"/>
            <a:chExt cx="1308352" cy="1308607"/>
          </a:xfrm>
        </p:grpSpPr>
        <p:sp>
          <p:nvSpPr>
            <p:cNvPr id="168" name="Google Shape;168;p29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9" name="Google Shape;169;p29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170" name="Google Shape;170;p29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9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9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9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p30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77" name="Google Shape;177;p30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0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0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0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30"/>
          <p:cNvSpPr/>
          <p:nvPr/>
        </p:nvSpPr>
        <p:spPr>
          <a:xfrm>
            <a:off x="7946263" y="1248225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0"/>
          <p:cNvSpPr/>
          <p:nvPr/>
        </p:nvSpPr>
        <p:spPr>
          <a:xfrm>
            <a:off x="7946263" y="2237190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7946263" y="3226156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0"/>
          <p:cNvSpPr/>
          <p:nvPr/>
        </p:nvSpPr>
        <p:spPr>
          <a:xfrm rot="10800000" flipH="1">
            <a:off x="114300" y="3735032"/>
            <a:ext cx="2476802" cy="1326193"/>
          </a:xfrm>
          <a:custGeom>
            <a:avLst/>
            <a:gdLst/>
            <a:ahLst/>
            <a:cxnLst/>
            <a:rect l="l" t="t" r="r" b="b"/>
            <a:pathLst>
              <a:path w="54058" h="27964" extrusionOk="0">
                <a:moveTo>
                  <a:pt x="2468" y="26211"/>
                </a:moveTo>
                <a:lnTo>
                  <a:pt x="5067" y="26211"/>
                </a:lnTo>
                <a:cubicBezTo>
                  <a:pt x="5756" y="26211"/>
                  <a:pt x="6392" y="26045"/>
                  <a:pt x="6937" y="25728"/>
                </a:cubicBezTo>
                <a:lnTo>
                  <a:pt x="6937" y="25726"/>
                </a:lnTo>
                <a:cubicBezTo>
                  <a:pt x="7484" y="25409"/>
                  <a:pt x="7948" y="24942"/>
                  <a:pt x="8290" y="24348"/>
                </a:cubicBezTo>
                <a:lnTo>
                  <a:pt x="11409" y="18950"/>
                </a:lnTo>
                <a:cubicBezTo>
                  <a:pt x="11841" y="18206"/>
                  <a:pt x="12429" y="17614"/>
                  <a:pt x="13126" y="17213"/>
                </a:cubicBezTo>
                <a:lnTo>
                  <a:pt x="13128" y="17213"/>
                </a:lnTo>
                <a:cubicBezTo>
                  <a:pt x="13827" y="16810"/>
                  <a:pt x="14631" y="16594"/>
                  <a:pt x="15493" y="16594"/>
                </a:cubicBezTo>
                <a:lnTo>
                  <a:pt x="22104" y="16594"/>
                </a:lnTo>
                <a:cubicBezTo>
                  <a:pt x="22793" y="16594"/>
                  <a:pt x="23429" y="16425"/>
                  <a:pt x="23973" y="16110"/>
                </a:cubicBezTo>
                <a:lnTo>
                  <a:pt x="23973" y="16106"/>
                </a:lnTo>
                <a:cubicBezTo>
                  <a:pt x="24520" y="15792"/>
                  <a:pt x="24985" y="15323"/>
                  <a:pt x="25327" y="14728"/>
                </a:cubicBezTo>
                <a:lnTo>
                  <a:pt x="29772" y="7034"/>
                </a:lnTo>
                <a:cubicBezTo>
                  <a:pt x="30204" y="6287"/>
                  <a:pt x="30792" y="5697"/>
                  <a:pt x="31489" y="5296"/>
                </a:cubicBezTo>
                <a:lnTo>
                  <a:pt x="31491" y="5296"/>
                </a:lnTo>
                <a:cubicBezTo>
                  <a:pt x="32191" y="4893"/>
                  <a:pt x="32995" y="4677"/>
                  <a:pt x="33856" y="4677"/>
                </a:cubicBezTo>
                <a:lnTo>
                  <a:pt x="48096" y="4677"/>
                </a:lnTo>
                <a:cubicBezTo>
                  <a:pt x="48785" y="4677"/>
                  <a:pt x="49421" y="4508"/>
                  <a:pt x="49966" y="4194"/>
                </a:cubicBezTo>
                <a:lnTo>
                  <a:pt x="49966" y="4190"/>
                </a:lnTo>
                <a:cubicBezTo>
                  <a:pt x="50513" y="3875"/>
                  <a:pt x="50977" y="3406"/>
                  <a:pt x="51319" y="2812"/>
                </a:cubicBezTo>
                <a:lnTo>
                  <a:pt x="51323" y="2812"/>
                </a:lnTo>
                <a:lnTo>
                  <a:pt x="51761" y="2049"/>
                </a:lnTo>
                <a:cubicBezTo>
                  <a:pt x="51596" y="1835"/>
                  <a:pt x="51502" y="1566"/>
                  <a:pt x="51502" y="1278"/>
                </a:cubicBezTo>
                <a:cubicBezTo>
                  <a:pt x="51502" y="571"/>
                  <a:pt x="52075" y="1"/>
                  <a:pt x="52779" y="1"/>
                </a:cubicBezTo>
                <a:cubicBezTo>
                  <a:pt x="53486" y="1"/>
                  <a:pt x="54058" y="575"/>
                  <a:pt x="54058" y="1278"/>
                </a:cubicBezTo>
                <a:cubicBezTo>
                  <a:pt x="54058" y="1983"/>
                  <a:pt x="53484" y="2555"/>
                  <a:pt x="52779" y="2555"/>
                </a:cubicBezTo>
                <a:cubicBezTo>
                  <a:pt x="52725" y="2555"/>
                  <a:pt x="52672" y="2553"/>
                  <a:pt x="52620" y="2545"/>
                </a:cubicBezTo>
                <a:lnTo>
                  <a:pt x="52180" y="3305"/>
                </a:lnTo>
                <a:lnTo>
                  <a:pt x="52180" y="3310"/>
                </a:lnTo>
                <a:cubicBezTo>
                  <a:pt x="51748" y="4054"/>
                  <a:pt x="51160" y="4646"/>
                  <a:pt x="50463" y="5047"/>
                </a:cubicBezTo>
                <a:lnTo>
                  <a:pt x="50461" y="5047"/>
                </a:lnTo>
                <a:cubicBezTo>
                  <a:pt x="49762" y="5450"/>
                  <a:pt x="48956" y="5666"/>
                  <a:pt x="48096" y="5666"/>
                </a:cubicBezTo>
                <a:lnTo>
                  <a:pt x="33856" y="5666"/>
                </a:lnTo>
                <a:cubicBezTo>
                  <a:pt x="33167" y="5666"/>
                  <a:pt x="32532" y="5833"/>
                  <a:pt x="31987" y="6149"/>
                </a:cubicBezTo>
                <a:lnTo>
                  <a:pt x="31987" y="6151"/>
                </a:lnTo>
                <a:cubicBezTo>
                  <a:pt x="31440" y="6468"/>
                  <a:pt x="30975" y="6935"/>
                  <a:pt x="30632" y="7529"/>
                </a:cubicBezTo>
                <a:lnTo>
                  <a:pt x="26184" y="15234"/>
                </a:lnTo>
                <a:cubicBezTo>
                  <a:pt x="25752" y="15979"/>
                  <a:pt x="25162" y="16571"/>
                  <a:pt x="24467" y="16972"/>
                </a:cubicBezTo>
                <a:lnTo>
                  <a:pt x="24463" y="16972"/>
                </a:lnTo>
                <a:cubicBezTo>
                  <a:pt x="23764" y="17375"/>
                  <a:pt x="22960" y="17591"/>
                  <a:pt x="22098" y="17591"/>
                </a:cubicBezTo>
                <a:lnTo>
                  <a:pt x="15491" y="17591"/>
                </a:lnTo>
                <a:cubicBezTo>
                  <a:pt x="14802" y="17591"/>
                  <a:pt x="14167" y="17757"/>
                  <a:pt x="13622" y="18074"/>
                </a:cubicBezTo>
                <a:lnTo>
                  <a:pt x="13622" y="18076"/>
                </a:lnTo>
                <a:cubicBezTo>
                  <a:pt x="13075" y="18393"/>
                  <a:pt x="12608" y="18860"/>
                  <a:pt x="12267" y="19454"/>
                </a:cubicBezTo>
                <a:lnTo>
                  <a:pt x="9149" y="24852"/>
                </a:lnTo>
                <a:cubicBezTo>
                  <a:pt x="8717" y="25598"/>
                  <a:pt x="8129" y="26189"/>
                  <a:pt x="7432" y="26590"/>
                </a:cubicBezTo>
                <a:lnTo>
                  <a:pt x="7428" y="26590"/>
                </a:lnTo>
                <a:cubicBezTo>
                  <a:pt x="6731" y="26993"/>
                  <a:pt x="5925" y="27208"/>
                  <a:pt x="5063" y="27208"/>
                </a:cubicBezTo>
                <a:lnTo>
                  <a:pt x="2446" y="27208"/>
                </a:lnTo>
                <a:cubicBezTo>
                  <a:pt x="2244" y="27655"/>
                  <a:pt x="1798" y="27963"/>
                  <a:pt x="1278" y="27963"/>
                </a:cubicBezTo>
                <a:cubicBezTo>
                  <a:pt x="572" y="27963"/>
                  <a:pt x="1" y="27389"/>
                  <a:pt x="1" y="26684"/>
                </a:cubicBezTo>
                <a:cubicBezTo>
                  <a:pt x="1" y="25981"/>
                  <a:pt x="574" y="25407"/>
                  <a:pt x="1278" y="25407"/>
                </a:cubicBezTo>
                <a:cubicBezTo>
                  <a:pt x="1818" y="25405"/>
                  <a:pt x="2281" y="25738"/>
                  <a:pt x="2468" y="2621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0"/>
          <p:cNvSpPr/>
          <p:nvPr/>
        </p:nvSpPr>
        <p:spPr>
          <a:xfrm>
            <a:off x="816373" y="3806482"/>
            <a:ext cx="217527" cy="217109"/>
          </a:xfrm>
          <a:custGeom>
            <a:avLst/>
            <a:gdLst/>
            <a:ahLst/>
            <a:cxnLst/>
            <a:rect l="l" t="t" r="r" b="b"/>
            <a:pathLst>
              <a:path w="949" h="947" extrusionOk="0">
                <a:moveTo>
                  <a:pt x="473" y="0"/>
                </a:moveTo>
                <a:lnTo>
                  <a:pt x="948" y="946"/>
                </a:lnTo>
                <a:lnTo>
                  <a:pt x="0" y="9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0"/>
          <p:cNvSpPr/>
          <p:nvPr/>
        </p:nvSpPr>
        <p:spPr>
          <a:xfrm rot="5400000">
            <a:off x="937346" y="4366700"/>
            <a:ext cx="236782" cy="236826"/>
          </a:xfrm>
          <a:custGeom>
            <a:avLst/>
            <a:gdLst/>
            <a:ahLst/>
            <a:cxnLst/>
            <a:rect l="l" t="t" r="r" b="b"/>
            <a:pathLst>
              <a:path w="1033" h="1033" extrusionOk="0">
                <a:moveTo>
                  <a:pt x="1033" y="198"/>
                </a:moveTo>
                <a:lnTo>
                  <a:pt x="714" y="516"/>
                </a:lnTo>
                <a:lnTo>
                  <a:pt x="1033" y="835"/>
                </a:lnTo>
                <a:lnTo>
                  <a:pt x="837" y="1033"/>
                </a:lnTo>
                <a:lnTo>
                  <a:pt x="517" y="714"/>
                </a:lnTo>
                <a:lnTo>
                  <a:pt x="198" y="1033"/>
                </a:lnTo>
                <a:lnTo>
                  <a:pt x="1" y="835"/>
                </a:lnTo>
                <a:lnTo>
                  <a:pt x="319" y="516"/>
                </a:lnTo>
                <a:lnTo>
                  <a:pt x="1" y="198"/>
                </a:lnTo>
                <a:lnTo>
                  <a:pt x="198" y="0"/>
                </a:lnTo>
                <a:lnTo>
                  <a:pt x="517" y="319"/>
                </a:lnTo>
                <a:lnTo>
                  <a:pt x="8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720000" y="1619250"/>
            <a:ext cx="7704000" cy="29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1"/>
          <p:cNvGrpSpPr/>
          <p:nvPr/>
        </p:nvGrpSpPr>
        <p:grpSpPr>
          <a:xfrm>
            <a:off x="756015" y="1257774"/>
            <a:ext cx="622807" cy="506770"/>
            <a:chOff x="6707002" y="1482876"/>
            <a:chExt cx="1471342" cy="1197211"/>
          </a:xfrm>
        </p:grpSpPr>
        <p:sp>
          <p:nvSpPr>
            <p:cNvPr id="192" name="Google Shape;192;p1"/>
            <p:cNvSpPr/>
            <p:nvPr/>
          </p:nvSpPr>
          <p:spPr>
            <a:xfrm>
              <a:off x="7203122" y="1931938"/>
              <a:ext cx="366304" cy="366752"/>
            </a:xfrm>
            <a:custGeom>
              <a:avLst/>
              <a:gdLst/>
              <a:ahLst/>
              <a:cxnLst/>
              <a:rect l="l" t="t" r="r" b="b"/>
              <a:pathLst>
                <a:path w="2452" h="2455" extrusionOk="0">
                  <a:moveTo>
                    <a:pt x="1226" y="2454"/>
                  </a:moveTo>
                  <a:cubicBezTo>
                    <a:pt x="1902" y="2454"/>
                    <a:pt x="2451" y="1903"/>
                    <a:pt x="2451" y="1226"/>
                  </a:cubicBezTo>
                  <a:cubicBezTo>
                    <a:pt x="2451" y="552"/>
                    <a:pt x="1902" y="1"/>
                    <a:pt x="1226" y="1"/>
                  </a:cubicBezTo>
                  <a:cubicBezTo>
                    <a:pt x="549" y="1"/>
                    <a:pt x="0" y="552"/>
                    <a:pt x="0" y="1226"/>
                  </a:cubicBezTo>
                  <a:cubicBezTo>
                    <a:pt x="0" y="1903"/>
                    <a:pt x="553" y="2454"/>
                    <a:pt x="1226" y="2454"/>
                  </a:cubicBez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6707002" y="1482876"/>
              <a:ext cx="1471342" cy="1197211"/>
            </a:xfrm>
            <a:custGeom>
              <a:avLst/>
              <a:gdLst/>
              <a:ahLst/>
              <a:cxnLst/>
              <a:rect l="l" t="t" r="r" b="b"/>
              <a:pathLst>
                <a:path w="9849" h="8014" extrusionOk="0">
                  <a:moveTo>
                    <a:pt x="2143" y="0"/>
                  </a:moveTo>
                  <a:cubicBezTo>
                    <a:pt x="2606" y="0"/>
                    <a:pt x="2982" y="375"/>
                    <a:pt x="2982" y="837"/>
                  </a:cubicBezTo>
                  <a:cubicBezTo>
                    <a:pt x="2982" y="946"/>
                    <a:pt x="2961" y="1045"/>
                    <a:pt x="2924" y="1142"/>
                  </a:cubicBezTo>
                  <a:lnTo>
                    <a:pt x="8300" y="3856"/>
                  </a:lnTo>
                  <a:cubicBezTo>
                    <a:pt x="8450" y="3622"/>
                    <a:pt x="8711" y="3463"/>
                    <a:pt x="9009" y="3463"/>
                  </a:cubicBezTo>
                  <a:cubicBezTo>
                    <a:pt x="9472" y="3463"/>
                    <a:pt x="9848" y="3840"/>
                    <a:pt x="9848" y="4302"/>
                  </a:cubicBezTo>
                  <a:cubicBezTo>
                    <a:pt x="9848" y="4765"/>
                    <a:pt x="9472" y="5139"/>
                    <a:pt x="9009" y="5139"/>
                  </a:cubicBezTo>
                  <a:cubicBezTo>
                    <a:pt x="8709" y="5139"/>
                    <a:pt x="8444" y="4981"/>
                    <a:pt x="8298" y="4744"/>
                  </a:cubicBezTo>
                  <a:lnTo>
                    <a:pt x="2756" y="7483"/>
                  </a:lnTo>
                  <a:cubicBezTo>
                    <a:pt x="2766" y="7520"/>
                    <a:pt x="2770" y="7555"/>
                    <a:pt x="2770" y="7594"/>
                  </a:cubicBezTo>
                  <a:cubicBezTo>
                    <a:pt x="2770" y="7827"/>
                    <a:pt x="2583" y="8014"/>
                    <a:pt x="2353" y="8014"/>
                  </a:cubicBezTo>
                  <a:cubicBezTo>
                    <a:pt x="2120" y="8014"/>
                    <a:pt x="1933" y="7827"/>
                    <a:pt x="1933" y="7594"/>
                  </a:cubicBezTo>
                  <a:cubicBezTo>
                    <a:pt x="1933" y="7395"/>
                    <a:pt x="2071" y="7231"/>
                    <a:pt x="2260" y="7185"/>
                  </a:cubicBezTo>
                  <a:lnTo>
                    <a:pt x="2089" y="1670"/>
                  </a:lnTo>
                  <a:cubicBezTo>
                    <a:pt x="1654" y="1641"/>
                    <a:pt x="1306" y="1277"/>
                    <a:pt x="1306" y="835"/>
                  </a:cubicBezTo>
                  <a:cubicBezTo>
                    <a:pt x="1306" y="375"/>
                    <a:pt x="1680" y="0"/>
                    <a:pt x="2143" y="0"/>
                  </a:cubicBezTo>
                  <a:close/>
                  <a:moveTo>
                    <a:pt x="416" y="4551"/>
                  </a:moveTo>
                  <a:cubicBezTo>
                    <a:pt x="646" y="4551"/>
                    <a:pt x="833" y="4736"/>
                    <a:pt x="833" y="4969"/>
                  </a:cubicBezTo>
                  <a:cubicBezTo>
                    <a:pt x="833" y="5199"/>
                    <a:pt x="648" y="5384"/>
                    <a:pt x="416" y="5384"/>
                  </a:cubicBezTo>
                  <a:cubicBezTo>
                    <a:pt x="187" y="5384"/>
                    <a:pt x="0" y="5199"/>
                    <a:pt x="0" y="4969"/>
                  </a:cubicBezTo>
                  <a:cubicBezTo>
                    <a:pt x="2" y="4736"/>
                    <a:pt x="187" y="4551"/>
                    <a:pt x="416" y="4551"/>
                  </a:cubicBezTo>
                  <a:close/>
                  <a:moveTo>
                    <a:pt x="6856" y="952"/>
                  </a:moveTo>
                  <a:cubicBezTo>
                    <a:pt x="6716" y="952"/>
                    <a:pt x="6603" y="1066"/>
                    <a:pt x="6603" y="1205"/>
                  </a:cubicBezTo>
                  <a:cubicBezTo>
                    <a:pt x="6603" y="1343"/>
                    <a:pt x="6716" y="1456"/>
                    <a:pt x="6856" y="1456"/>
                  </a:cubicBezTo>
                  <a:cubicBezTo>
                    <a:pt x="6994" y="1456"/>
                    <a:pt x="7107" y="1343"/>
                    <a:pt x="7107" y="1205"/>
                  </a:cubicBezTo>
                  <a:cubicBezTo>
                    <a:pt x="7105" y="1066"/>
                    <a:pt x="6994" y="952"/>
                    <a:pt x="6856" y="952"/>
                  </a:cubicBezTo>
                  <a:close/>
                  <a:moveTo>
                    <a:pt x="8226" y="4600"/>
                  </a:moveTo>
                  <a:cubicBezTo>
                    <a:pt x="8189" y="4508"/>
                    <a:pt x="8170" y="4407"/>
                    <a:pt x="8170" y="4302"/>
                  </a:cubicBezTo>
                  <a:cubicBezTo>
                    <a:pt x="8170" y="4195"/>
                    <a:pt x="8191" y="4093"/>
                    <a:pt x="8228" y="4000"/>
                  </a:cubicBezTo>
                  <a:lnTo>
                    <a:pt x="2852" y="1286"/>
                  </a:lnTo>
                  <a:cubicBezTo>
                    <a:pt x="2721" y="1491"/>
                    <a:pt x="2503" y="1637"/>
                    <a:pt x="2252" y="1668"/>
                  </a:cubicBezTo>
                  <a:lnTo>
                    <a:pt x="2421" y="7183"/>
                  </a:lnTo>
                  <a:cubicBezTo>
                    <a:pt x="2530" y="7202"/>
                    <a:pt x="2622" y="7261"/>
                    <a:pt x="2686" y="73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1"/>
          <p:cNvSpPr/>
          <p:nvPr/>
        </p:nvSpPr>
        <p:spPr>
          <a:xfrm>
            <a:off x="8016245" y="2570874"/>
            <a:ext cx="278164" cy="278164"/>
          </a:xfrm>
          <a:custGeom>
            <a:avLst/>
            <a:gdLst/>
            <a:ahLst/>
            <a:cxnLst/>
            <a:rect l="l" t="t" r="r" b="b"/>
            <a:pathLst>
              <a:path w="1862" h="1862" extrusionOk="0">
                <a:moveTo>
                  <a:pt x="932" y="1862"/>
                </a:moveTo>
                <a:cubicBezTo>
                  <a:pt x="1446" y="1862"/>
                  <a:pt x="1861" y="1442"/>
                  <a:pt x="1861" y="933"/>
                </a:cubicBezTo>
                <a:cubicBezTo>
                  <a:pt x="1861" y="418"/>
                  <a:pt x="1444" y="1"/>
                  <a:pt x="932" y="1"/>
                </a:cubicBezTo>
                <a:cubicBezTo>
                  <a:pt x="418" y="1"/>
                  <a:pt x="0" y="420"/>
                  <a:pt x="0" y="933"/>
                </a:cubicBezTo>
                <a:cubicBezTo>
                  <a:pt x="4" y="1447"/>
                  <a:pt x="420" y="1862"/>
                  <a:pt x="932" y="1862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"/>
          <p:cNvSpPr/>
          <p:nvPr/>
        </p:nvSpPr>
        <p:spPr>
          <a:xfrm>
            <a:off x="5374988" y="3956040"/>
            <a:ext cx="1392555" cy="1061160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"/>
          <p:cNvSpPr/>
          <p:nvPr/>
        </p:nvSpPr>
        <p:spPr>
          <a:xfrm>
            <a:off x="7063548" y="3956040"/>
            <a:ext cx="1392555" cy="1061160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9C13BA-D935-5000-A833-4B4C51AAD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545" y="1357026"/>
            <a:ext cx="4988957" cy="2528700"/>
          </a:xfrm>
        </p:spPr>
        <p:txBody>
          <a:bodyPr/>
          <a:lstStyle/>
          <a:p>
            <a:pPr algn="ctr"/>
            <a:r>
              <a:rPr lang="en-US" sz="3200" dirty="0"/>
              <a:t>SPECS Space </a:t>
            </a:r>
            <a:br>
              <a:rPr lang="en-US" sz="3200" dirty="0"/>
            </a:br>
            <a:r>
              <a:rPr lang="en-US" sz="2400" dirty="0"/>
              <a:t>A COMPETITIVE CHALLENGE PLATFORM WITH GAME ELEMENTS USING PROGRESSIVE WEB APPLICATION FRAMEWORK.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CD232-71B1-FFC9-7DD2-1CD14EB0E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029" y="1109636"/>
            <a:ext cx="2096265" cy="2886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5BAB9F-EE33-6938-6FE5-EB6FA849D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279" y="4103650"/>
            <a:ext cx="871670" cy="871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4FB509-F1AA-0149-264E-9EAE5EE8E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614" y="4051520"/>
            <a:ext cx="868680" cy="9656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12"/>
          <p:cNvGrpSpPr/>
          <p:nvPr/>
        </p:nvGrpSpPr>
        <p:grpSpPr>
          <a:xfrm>
            <a:off x="1776725" y="960300"/>
            <a:ext cx="2392050" cy="586550"/>
            <a:chOff x="5489850" y="1719050"/>
            <a:chExt cx="2392050" cy="586550"/>
          </a:xfrm>
        </p:grpSpPr>
        <p:sp>
          <p:nvSpPr>
            <p:cNvPr id="322" name="Google Shape;322;p12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" name="Google Shape;324;p12"/>
          <p:cNvSpPr/>
          <p:nvPr/>
        </p:nvSpPr>
        <p:spPr>
          <a:xfrm>
            <a:off x="598888" y="907538"/>
            <a:ext cx="940826" cy="71693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12" descr="Achievement - Free marketing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976" y="1016450"/>
            <a:ext cx="580650" cy="5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2"/>
          <p:cNvSpPr txBox="1"/>
          <p:nvPr/>
        </p:nvSpPr>
        <p:spPr>
          <a:xfrm>
            <a:off x="1719802" y="1016450"/>
            <a:ext cx="2532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</a:pPr>
            <a:r>
              <a:rPr lang="en"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Leaderboards</a:t>
            </a:r>
            <a:endParaRPr/>
          </a:p>
        </p:txBody>
      </p:sp>
      <p:pic>
        <p:nvPicPr>
          <p:cNvPr id="327" name="Google Shape;32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225" y="1972087"/>
            <a:ext cx="6637551" cy="2326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259ea012f3_5_38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Entity Relationship Diagram: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42" name="Google Shape;342;g2259ea012f3_5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50" y="1533525"/>
            <a:ext cx="6201325" cy="30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4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Flowchart of the System: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48" name="Google Shape;348;p14"/>
          <p:cNvSpPr txBox="1"/>
          <p:nvPr/>
        </p:nvSpPr>
        <p:spPr>
          <a:xfrm>
            <a:off x="3465000" y="1465425"/>
            <a:ext cx="26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Member’s Flowchart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49" name="Google Shape;34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568" y="1814700"/>
            <a:ext cx="4274356" cy="27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259ea012f3_5_14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Flowchart of the System: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55" name="Google Shape;355;g2259ea012f3_5_14"/>
          <p:cNvSpPr txBox="1"/>
          <p:nvPr/>
        </p:nvSpPr>
        <p:spPr>
          <a:xfrm>
            <a:off x="3465000" y="1465425"/>
            <a:ext cx="26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Admin’s Flowchart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56" name="Google Shape;356;g2259ea012f3_5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930" y="1865625"/>
            <a:ext cx="4420595" cy="27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Hardware Requirements: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2" name="Google Shape;362;p15"/>
          <p:cNvSpPr txBox="1">
            <a:spLocks noGrp="1"/>
          </p:cNvSpPr>
          <p:nvPr>
            <p:ph type="title" idx="2"/>
          </p:nvPr>
        </p:nvSpPr>
        <p:spPr>
          <a:xfrm>
            <a:off x="719999" y="1716702"/>
            <a:ext cx="465375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1800" b="1">
                <a:latin typeface="Arial"/>
                <a:ea typeface="Arial"/>
                <a:cs typeface="Arial"/>
                <a:sym typeface="Arial"/>
              </a:rPr>
              <a:t>Pe</a:t>
            </a:r>
            <a:r>
              <a:rPr lang="en" sz="1800" b="1" u="none" strike="noStrike">
                <a:latin typeface="Arial"/>
                <a:ea typeface="Arial"/>
                <a:cs typeface="Arial"/>
                <a:sym typeface="Arial"/>
              </a:rPr>
              <a:t>rsonal Computer (Desktop, Laptop)</a:t>
            </a:r>
            <a:br>
              <a:rPr lang="en" sz="1800" u="none" strike="noStrike">
                <a:latin typeface="Arial"/>
                <a:ea typeface="Arial"/>
                <a:cs typeface="Arial"/>
                <a:sym typeface="Arial"/>
              </a:rPr>
            </a:br>
            <a:r>
              <a:rPr lang="en"/>
              <a:t> </a:t>
            </a:r>
            <a:endParaRPr/>
          </a:p>
        </p:txBody>
      </p:sp>
      <p:sp>
        <p:nvSpPr>
          <p:cNvPr id="363" name="Google Shape;363;p15"/>
          <p:cNvSpPr txBox="1"/>
          <p:nvPr/>
        </p:nvSpPr>
        <p:spPr>
          <a:xfrm>
            <a:off x="768626" y="2050720"/>
            <a:ext cx="7655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RAM (recommends about 30 MB per concurrent user session.)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5"/>
          <p:cNvSpPr txBox="1"/>
          <p:nvPr/>
        </p:nvSpPr>
        <p:spPr>
          <a:xfrm>
            <a:off x="792887" y="2734648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Software Requirements:</a:t>
            </a:r>
            <a:endParaRPr sz="2800" b="1" i="0" u="none" strike="noStrike" cap="none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65" name="Google Shape;365;p15"/>
          <p:cNvSpPr txBox="1"/>
          <p:nvPr/>
        </p:nvSpPr>
        <p:spPr>
          <a:xfrm>
            <a:off x="768626" y="3507471"/>
            <a:ext cx="7483096" cy="9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Operating System (Windows, Linux, macOS)</a:t>
            </a:r>
            <a:endParaRPr/>
          </a:p>
          <a:p>
            <a:pPr marL="285750" marR="0" lvl="0" indent="-28575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browser (Minimum Internet Explorer, Versions 7 to 10)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just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16"/>
          <p:cNvGrpSpPr/>
          <p:nvPr/>
        </p:nvGrpSpPr>
        <p:grpSpPr>
          <a:xfrm>
            <a:off x="3403721" y="1769543"/>
            <a:ext cx="2340795" cy="1488008"/>
            <a:chOff x="3403819" y="1976409"/>
            <a:chExt cx="2336356" cy="1991364"/>
          </a:xfrm>
        </p:grpSpPr>
        <p:sp>
          <p:nvSpPr>
            <p:cNvPr id="371" name="Google Shape;371;p16"/>
            <p:cNvSpPr/>
            <p:nvPr/>
          </p:nvSpPr>
          <p:spPr>
            <a:xfrm>
              <a:off x="3568340" y="2205239"/>
              <a:ext cx="2171835" cy="1762534"/>
            </a:xfrm>
            <a:custGeom>
              <a:avLst/>
              <a:gdLst/>
              <a:ahLst/>
              <a:cxnLst/>
              <a:rect l="l" t="t" r="r" b="b"/>
              <a:pathLst>
                <a:path w="25346" h="25819" extrusionOk="0">
                  <a:moveTo>
                    <a:pt x="16554" y="1"/>
                  </a:moveTo>
                  <a:lnTo>
                    <a:pt x="24268" y="1"/>
                  </a:lnTo>
                  <a:lnTo>
                    <a:pt x="25061" y="1"/>
                  </a:lnTo>
                  <a:cubicBezTo>
                    <a:pt x="25216" y="1"/>
                    <a:pt x="25345" y="126"/>
                    <a:pt x="25345" y="282"/>
                  </a:cubicBezTo>
                  <a:lnTo>
                    <a:pt x="25345" y="25534"/>
                  </a:lnTo>
                  <a:cubicBezTo>
                    <a:pt x="25345" y="25689"/>
                    <a:pt x="25218" y="25818"/>
                    <a:pt x="25061" y="25818"/>
                  </a:cubicBezTo>
                  <a:lnTo>
                    <a:pt x="283" y="25818"/>
                  </a:lnTo>
                  <a:cubicBezTo>
                    <a:pt x="128" y="25818"/>
                    <a:pt x="1" y="25689"/>
                    <a:pt x="1" y="25534"/>
                  </a:cubicBezTo>
                  <a:lnTo>
                    <a:pt x="1" y="1259"/>
                  </a:lnTo>
                  <a:lnTo>
                    <a:pt x="1" y="2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4122743" y="1983441"/>
              <a:ext cx="710349" cy="222407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3414358" y="1985011"/>
              <a:ext cx="2171835" cy="1877697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3403819" y="1976409"/>
              <a:ext cx="2192915" cy="1894627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5" name="Google Shape;375;p16"/>
          <p:cNvGrpSpPr/>
          <p:nvPr/>
        </p:nvGrpSpPr>
        <p:grpSpPr>
          <a:xfrm>
            <a:off x="789735" y="1767415"/>
            <a:ext cx="2336358" cy="1490135"/>
            <a:chOff x="4122750" y="1608600"/>
            <a:chExt cx="3139000" cy="2675497"/>
          </a:xfrm>
        </p:grpSpPr>
        <p:sp>
          <p:nvSpPr>
            <p:cNvPr id="376" name="Google Shape;376;p16"/>
            <p:cNvSpPr/>
            <p:nvPr/>
          </p:nvSpPr>
          <p:spPr>
            <a:xfrm>
              <a:off x="4343792" y="1916043"/>
              <a:ext cx="2917958" cy="2368054"/>
            </a:xfrm>
            <a:custGeom>
              <a:avLst/>
              <a:gdLst/>
              <a:ahLst/>
              <a:cxnLst/>
              <a:rect l="l" t="t" r="r" b="b"/>
              <a:pathLst>
                <a:path w="25346" h="25819" extrusionOk="0">
                  <a:moveTo>
                    <a:pt x="16554" y="1"/>
                  </a:moveTo>
                  <a:lnTo>
                    <a:pt x="24268" y="1"/>
                  </a:lnTo>
                  <a:lnTo>
                    <a:pt x="25061" y="1"/>
                  </a:lnTo>
                  <a:cubicBezTo>
                    <a:pt x="25216" y="1"/>
                    <a:pt x="25345" y="126"/>
                    <a:pt x="25345" y="282"/>
                  </a:cubicBezTo>
                  <a:lnTo>
                    <a:pt x="25345" y="25534"/>
                  </a:lnTo>
                  <a:cubicBezTo>
                    <a:pt x="25345" y="25689"/>
                    <a:pt x="25218" y="25818"/>
                    <a:pt x="25061" y="25818"/>
                  </a:cubicBezTo>
                  <a:lnTo>
                    <a:pt x="283" y="25818"/>
                  </a:lnTo>
                  <a:cubicBezTo>
                    <a:pt x="128" y="25818"/>
                    <a:pt x="1" y="25689"/>
                    <a:pt x="1" y="25534"/>
                  </a:cubicBezTo>
                  <a:lnTo>
                    <a:pt x="1" y="1259"/>
                  </a:lnTo>
                  <a:lnTo>
                    <a:pt x="1" y="2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5088657" y="1618047"/>
              <a:ext cx="954386" cy="298816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4136910" y="1620157"/>
              <a:ext cx="2917958" cy="2522782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4122750" y="1608600"/>
              <a:ext cx="2946279" cy="2545527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0" name="Google Shape;380;p16"/>
          <p:cNvGrpSpPr/>
          <p:nvPr/>
        </p:nvGrpSpPr>
        <p:grpSpPr>
          <a:xfrm>
            <a:off x="6017733" y="1769555"/>
            <a:ext cx="2340796" cy="1487995"/>
            <a:chOff x="6017906" y="1976409"/>
            <a:chExt cx="2336357" cy="1991364"/>
          </a:xfrm>
        </p:grpSpPr>
        <p:sp>
          <p:nvSpPr>
            <p:cNvPr id="381" name="Google Shape;381;p16"/>
            <p:cNvSpPr/>
            <p:nvPr/>
          </p:nvSpPr>
          <p:spPr>
            <a:xfrm>
              <a:off x="6182428" y="2205239"/>
              <a:ext cx="2171835" cy="1762534"/>
            </a:xfrm>
            <a:custGeom>
              <a:avLst/>
              <a:gdLst/>
              <a:ahLst/>
              <a:cxnLst/>
              <a:rect l="l" t="t" r="r" b="b"/>
              <a:pathLst>
                <a:path w="25346" h="25819" extrusionOk="0">
                  <a:moveTo>
                    <a:pt x="16554" y="1"/>
                  </a:moveTo>
                  <a:lnTo>
                    <a:pt x="24268" y="1"/>
                  </a:lnTo>
                  <a:lnTo>
                    <a:pt x="25061" y="1"/>
                  </a:lnTo>
                  <a:cubicBezTo>
                    <a:pt x="25216" y="1"/>
                    <a:pt x="25345" y="126"/>
                    <a:pt x="25345" y="282"/>
                  </a:cubicBezTo>
                  <a:lnTo>
                    <a:pt x="25345" y="25534"/>
                  </a:lnTo>
                  <a:cubicBezTo>
                    <a:pt x="25345" y="25689"/>
                    <a:pt x="25218" y="25818"/>
                    <a:pt x="25061" y="25818"/>
                  </a:cubicBezTo>
                  <a:lnTo>
                    <a:pt x="283" y="25818"/>
                  </a:lnTo>
                  <a:cubicBezTo>
                    <a:pt x="128" y="25818"/>
                    <a:pt x="1" y="25689"/>
                    <a:pt x="1" y="25534"/>
                  </a:cubicBezTo>
                  <a:lnTo>
                    <a:pt x="1" y="1259"/>
                  </a:lnTo>
                  <a:lnTo>
                    <a:pt x="1" y="2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6736831" y="1983441"/>
              <a:ext cx="710349" cy="222407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6028446" y="1985011"/>
              <a:ext cx="2171835" cy="1877697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6017906" y="1976409"/>
              <a:ext cx="2192915" cy="1894627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5" name="Google Shape;385;p16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Specifications: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6" name="Google Shape;386;p16"/>
          <p:cNvSpPr txBox="1">
            <a:spLocks noGrp="1"/>
          </p:cNvSpPr>
          <p:nvPr>
            <p:ph type="title" idx="2"/>
          </p:nvPr>
        </p:nvSpPr>
        <p:spPr>
          <a:xfrm>
            <a:off x="700478" y="1955241"/>
            <a:ext cx="232671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HTML/CSS/React.js</a:t>
            </a:r>
            <a:endParaRPr/>
          </a:p>
        </p:txBody>
      </p:sp>
      <p:sp>
        <p:nvSpPr>
          <p:cNvPr id="387" name="Google Shape;387;p16"/>
          <p:cNvSpPr txBox="1">
            <a:spLocks noGrp="1"/>
          </p:cNvSpPr>
          <p:nvPr>
            <p:ph type="subTitle" idx="1"/>
          </p:nvPr>
        </p:nvSpPr>
        <p:spPr>
          <a:xfrm>
            <a:off x="922125" y="2571749"/>
            <a:ext cx="19587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Front-end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8" name="Google Shape;388;p16"/>
          <p:cNvSpPr txBox="1">
            <a:spLocks noGrp="1"/>
          </p:cNvSpPr>
          <p:nvPr>
            <p:ph type="title" idx="3"/>
          </p:nvPr>
        </p:nvSpPr>
        <p:spPr>
          <a:xfrm>
            <a:off x="3501410" y="1926190"/>
            <a:ext cx="1956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PHP</a:t>
            </a:r>
            <a:endParaRPr/>
          </a:p>
        </p:txBody>
      </p:sp>
      <p:sp>
        <p:nvSpPr>
          <p:cNvPr id="389" name="Google Shape;389;p16"/>
          <p:cNvSpPr txBox="1">
            <a:spLocks noGrp="1"/>
          </p:cNvSpPr>
          <p:nvPr>
            <p:ph type="subTitle" idx="4"/>
          </p:nvPr>
        </p:nvSpPr>
        <p:spPr>
          <a:xfrm>
            <a:off x="3526675" y="2571899"/>
            <a:ext cx="1956900" cy="1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Back-end</a:t>
            </a:r>
            <a:endParaRPr/>
          </a:p>
        </p:txBody>
      </p:sp>
      <p:sp>
        <p:nvSpPr>
          <p:cNvPr id="390" name="Google Shape;390;p16"/>
          <p:cNvSpPr txBox="1">
            <a:spLocks noGrp="1"/>
          </p:cNvSpPr>
          <p:nvPr>
            <p:ph type="title" idx="5"/>
          </p:nvPr>
        </p:nvSpPr>
        <p:spPr>
          <a:xfrm>
            <a:off x="6130350" y="1926184"/>
            <a:ext cx="1956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MySQL</a:t>
            </a:r>
            <a:endParaRPr/>
          </a:p>
        </p:txBody>
      </p:sp>
      <p:sp>
        <p:nvSpPr>
          <p:cNvPr id="391" name="Google Shape;391;p16"/>
          <p:cNvSpPr txBox="1">
            <a:spLocks noGrp="1"/>
          </p:cNvSpPr>
          <p:nvPr>
            <p:ph type="subTitle" idx="6"/>
          </p:nvPr>
        </p:nvSpPr>
        <p:spPr>
          <a:xfrm>
            <a:off x="6130350" y="2571899"/>
            <a:ext cx="1956900" cy="423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Database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17"/>
          <p:cNvGrpSpPr/>
          <p:nvPr/>
        </p:nvGrpSpPr>
        <p:grpSpPr>
          <a:xfrm>
            <a:off x="4933575" y="1955074"/>
            <a:ext cx="2340795" cy="1488008"/>
            <a:chOff x="3403819" y="1976409"/>
            <a:chExt cx="2336356" cy="1991364"/>
          </a:xfrm>
        </p:grpSpPr>
        <p:sp>
          <p:nvSpPr>
            <p:cNvPr id="397" name="Google Shape;397;p17"/>
            <p:cNvSpPr/>
            <p:nvPr/>
          </p:nvSpPr>
          <p:spPr>
            <a:xfrm>
              <a:off x="3568340" y="2205239"/>
              <a:ext cx="2171835" cy="1762534"/>
            </a:xfrm>
            <a:custGeom>
              <a:avLst/>
              <a:gdLst/>
              <a:ahLst/>
              <a:cxnLst/>
              <a:rect l="l" t="t" r="r" b="b"/>
              <a:pathLst>
                <a:path w="25346" h="25819" extrusionOk="0">
                  <a:moveTo>
                    <a:pt x="16554" y="1"/>
                  </a:moveTo>
                  <a:lnTo>
                    <a:pt x="24268" y="1"/>
                  </a:lnTo>
                  <a:lnTo>
                    <a:pt x="25061" y="1"/>
                  </a:lnTo>
                  <a:cubicBezTo>
                    <a:pt x="25216" y="1"/>
                    <a:pt x="25345" y="126"/>
                    <a:pt x="25345" y="282"/>
                  </a:cubicBezTo>
                  <a:lnTo>
                    <a:pt x="25345" y="25534"/>
                  </a:lnTo>
                  <a:cubicBezTo>
                    <a:pt x="25345" y="25689"/>
                    <a:pt x="25218" y="25818"/>
                    <a:pt x="25061" y="25818"/>
                  </a:cubicBezTo>
                  <a:lnTo>
                    <a:pt x="283" y="25818"/>
                  </a:lnTo>
                  <a:cubicBezTo>
                    <a:pt x="128" y="25818"/>
                    <a:pt x="1" y="25689"/>
                    <a:pt x="1" y="25534"/>
                  </a:cubicBezTo>
                  <a:lnTo>
                    <a:pt x="1" y="1259"/>
                  </a:lnTo>
                  <a:lnTo>
                    <a:pt x="1" y="2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4122743" y="1983441"/>
              <a:ext cx="710349" cy="222407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3414358" y="1985011"/>
              <a:ext cx="2171835" cy="1877697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3403819" y="1976409"/>
              <a:ext cx="2192915" cy="1894627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1" name="Google Shape;401;p17"/>
          <p:cNvGrpSpPr/>
          <p:nvPr/>
        </p:nvGrpSpPr>
        <p:grpSpPr>
          <a:xfrm>
            <a:off x="1610754" y="1944841"/>
            <a:ext cx="2336358" cy="1490135"/>
            <a:chOff x="4122750" y="1608600"/>
            <a:chExt cx="3139000" cy="2675497"/>
          </a:xfrm>
        </p:grpSpPr>
        <p:sp>
          <p:nvSpPr>
            <p:cNvPr id="402" name="Google Shape;402;p17"/>
            <p:cNvSpPr/>
            <p:nvPr/>
          </p:nvSpPr>
          <p:spPr>
            <a:xfrm>
              <a:off x="4343792" y="1916043"/>
              <a:ext cx="2917958" cy="2368054"/>
            </a:xfrm>
            <a:custGeom>
              <a:avLst/>
              <a:gdLst/>
              <a:ahLst/>
              <a:cxnLst/>
              <a:rect l="l" t="t" r="r" b="b"/>
              <a:pathLst>
                <a:path w="25346" h="25819" extrusionOk="0">
                  <a:moveTo>
                    <a:pt x="16554" y="1"/>
                  </a:moveTo>
                  <a:lnTo>
                    <a:pt x="24268" y="1"/>
                  </a:lnTo>
                  <a:lnTo>
                    <a:pt x="25061" y="1"/>
                  </a:lnTo>
                  <a:cubicBezTo>
                    <a:pt x="25216" y="1"/>
                    <a:pt x="25345" y="126"/>
                    <a:pt x="25345" y="282"/>
                  </a:cubicBezTo>
                  <a:lnTo>
                    <a:pt x="25345" y="25534"/>
                  </a:lnTo>
                  <a:cubicBezTo>
                    <a:pt x="25345" y="25689"/>
                    <a:pt x="25218" y="25818"/>
                    <a:pt x="25061" y="25818"/>
                  </a:cubicBezTo>
                  <a:lnTo>
                    <a:pt x="283" y="25818"/>
                  </a:lnTo>
                  <a:cubicBezTo>
                    <a:pt x="128" y="25818"/>
                    <a:pt x="1" y="25689"/>
                    <a:pt x="1" y="25534"/>
                  </a:cubicBezTo>
                  <a:lnTo>
                    <a:pt x="1" y="1259"/>
                  </a:lnTo>
                  <a:lnTo>
                    <a:pt x="1" y="2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5088657" y="1618047"/>
              <a:ext cx="954386" cy="298816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4136910" y="1620157"/>
              <a:ext cx="2917958" cy="2522782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4122750" y="1608600"/>
              <a:ext cx="2946279" cy="2545527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6" name="Google Shape;406;p17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Conflicts </a:t>
            </a:r>
            <a:r>
              <a:rPr lang="en">
                <a:solidFill>
                  <a:srgbClr val="FFFF00"/>
                </a:solidFill>
              </a:rPr>
              <a:t>Encountered</a:t>
            </a:r>
            <a:r>
              <a:rPr lang="en"/>
              <a:t>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7" name="Google Shape;407;p17"/>
          <p:cNvSpPr txBox="1">
            <a:spLocks noGrp="1"/>
          </p:cNvSpPr>
          <p:nvPr>
            <p:ph type="title" idx="2"/>
          </p:nvPr>
        </p:nvSpPr>
        <p:spPr>
          <a:xfrm>
            <a:off x="1543854" y="2435228"/>
            <a:ext cx="232671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CORS Policy Error </a:t>
            </a:r>
            <a:endParaRPr/>
          </a:p>
        </p:txBody>
      </p:sp>
      <p:sp>
        <p:nvSpPr>
          <p:cNvPr id="408" name="Google Shape;408;p17"/>
          <p:cNvSpPr txBox="1">
            <a:spLocks noGrp="1"/>
          </p:cNvSpPr>
          <p:nvPr>
            <p:ph type="title" idx="3"/>
          </p:nvPr>
        </p:nvSpPr>
        <p:spPr>
          <a:xfrm>
            <a:off x="4914270" y="2399085"/>
            <a:ext cx="219088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Low Lighthouse Performance Score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18"/>
          <p:cNvGrpSpPr/>
          <p:nvPr/>
        </p:nvGrpSpPr>
        <p:grpSpPr>
          <a:xfrm>
            <a:off x="1773001" y="3174211"/>
            <a:ext cx="2656856" cy="586550"/>
            <a:chOff x="3364200" y="3444738"/>
            <a:chExt cx="2392050" cy="586550"/>
          </a:xfrm>
        </p:grpSpPr>
        <p:sp>
          <p:nvSpPr>
            <p:cNvPr id="414" name="Google Shape;414;p18"/>
            <p:cNvSpPr/>
            <p:nvPr/>
          </p:nvSpPr>
          <p:spPr>
            <a:xfrm>
              <a:off x="3451950" y="35008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3364200" y="34447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18"/>
          <p:cNvGrpSpPr/>
          <p:nvPr/>
        </p:nvGrpSpPr>
        <p:grpSpPr>
          <a:xfrm>
            <a:off x="4794246" y="3199610"/>
            <a:ext cx="2656856" cy="586550"/>
            <a:chOff x="3364200" y="3444738"/>
            <a:chExt cx="2392050" cy="586550"/>
          </a:xfrm>
        </p:grpSpPr>
        <p:sp>
          <p:nvSpPr>
            <p:cNvPr id="417" name="Google Shape;417;p18"/>
            <p:cNvSpPr/>
            <p:nvPr/>
          </p:nvSpPr>
          <p:spPr>
            <a:xfrm>
              <a:off x="3451950" y="35008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3364200" y="34447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18"/>
          <p:cNvGrpSpPr/>
          <p:nvPr/>
        </p:nvGrpSpPr>
        <p:grpSpPr>
          <a:xfrm>
            <a:off x="3364500" y="1749288"/>
            <a:ext cx="2392050" cy="586550"/>
            <a:chOff x="3364500" y="1749288"/>
            <a:chExt cx="2392050" cy="586550"/>
          </a:xfrm>
        </p:grpSpPr>
        <p:sp>
          <p:nvSpPr>
            <p:cNvPr id="420" name="Google Shape;420;p18"/>
            <p:cNvSpPr/>
            <p:nvPr/>
          </p:nvSpPr>
          <p:spPr>
            <a:xfrm>
              <a:off x="345225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336450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18"/>
          <p:cNvGrpSpPr/>
          <p:nvPr/>
        </p:nvGrpSpPr>
        <p:grpSpPr>
          <a:xfrm>
            <a:off x="6007650" y="1749288"/>
            <a:ext cx="2392050" cy="586550"/>
            <a:chOff x="6007650" y="1749288"/>
            <a:chExt cx="2392050" cy="586550"/>
          </a:xfrm>
        </p:grpSpPr>
        <p:sp>
          <p:nvSpPr>
            <p:cNvPr id="423" name="Google Shape;423;p18"/>
            <p:cNvSpPr/>
            <p:nvPr/>
          </p:nvSpPr>
          <p:spPr>
            <a:xfrm>
              <a:off x="609540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600765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18"/>
          <p:cNvGrpSpPr/>
          <p:nvPr/>
        </p:nvGrpSpPr>
        <p:grpSpPr>
          <a:xfrm>
            <a:off x="721350" y="1749288"/>
            <a:ext cx="2392050" cy="586550"/>
            <a:chOff x="721350" y="1749288"/>
            <a:chExt cx="2392050" cy="586550"/>
          </a:xfrm>
        </p:grpSpPr>
        <p:sp>
          <p:nvSpPr>
            <p:cNvPr id="426" name="Google Shape;426;p18"/>
            <p:cNvSpPr/>
            <p:nvPr/>
          </p:nvSpPr>
          <p:spPr>
            <a:xfrm>
              <a:off x="80910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72135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18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Division of </a:t>
            </a:r>
            <a:r>
              <a:rPr lang="en">
                <a:solidFill>
                  <a:schemeClr val="lt1"/>
                </a:solidFill>
              </a:rPr>
              <a:t>Labor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9" name="Google Shape;429;p18"/>
          <p:cNvSpPr txBox="1">
            <a:spLocks noGrp="1"/>
          </p:cNvSpPr>
          <p:nvPr>
            <p:ph type="title" idx="2"/>
          </p:nvPr>
        </p:nvSpPr>
        <p:spPr>
          <a:xfrm>
            <a:off x="903750" y="1749300"/>
            <a:ext cx="193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Joshua Ayran</a:t>
            </a:r>
            <a:endParaRPr/>
          </a:p>
        </p:txBody>
      </p:sp>
      <p:sp>
        <p:nvSpPr>
          <p:cNvPr id="430" name="Google Shape;430;p18"/>
          <p:cNvSpPr txBox="1">
            <a:spLocks noGrp="1"/>
          </p:cNvSpPr>
          <p:nvPr>
            <p:ph type="subTitle" idx="1"/>
          </p:nvPr>
        </p:nvSpPr>
        <p:spPr>
          <a:xfrm>
            <a:off x="925988" y="2277000"/>
            <a:ext cx="1938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Front-end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1" name="Google Shape;431;p18"/>
          <p:cNvSpPr txBox="1">
            <a:spLocks noGrp="1"/>
          </p:cNvSpPr>
          <p:nvPr>
            <p:ph type="title" idx="3"/>
          </p:nvPr>
        </p:nvSpPr>
        <p:spPr>
          <a:xfrm>
            <a:off x="3383932" y="1761738"/>
            <a:ext cx="2353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Enrique Lumbang	</a:t>
            </a:r>
            <a:endParaRPr/>
          </a:p>
        </p:txBody>
      </p:sp>
      <p:sp>
        <p:nvSpPr>
          <p:cNvPr id="432" name="Google Shape;432;p18"/>
          <p:cNvSpPr txBox="1">
            <a:spLocks noGrp="1"/>
          </p:cNvSpPr>
          <p:nvPr>
            <p:ph type="subTitle" idx="4"/>
          </p:nvPr>
        </p:nvSpPr>
        <p:spPr>
          <a:xfrm>
            <a:off x="3613313" y="2277000"/>
            <a:ext cx="19386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Front-end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18"/>
          <p:cNvSpPr txBox="1">
            <a:spLocks noGrp="1"/>
          </p:cNvSpPr>
          <p:nvPr>
            <p:ph type="title" idx="7"/>
          </p:nvPr>
        </p:nvSpPr>
        <p:spPr>
          <a:xfrm>
            <a:off x="1906446" y="3174607"/>
            <a:ext cx="229250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Justin Louise Ferdes</a:t>
            </a:r>
            <a:endParaRPr/>
          </a:p>
        </p:txBody>
      </p:sp>
      <p:sp>
        <p:nvSpPr>
          <p:cNvPr id="434" name="Google Shape;434;p18"/>
          <p:cNvSpPr txBox="1">
            <a:spLocks noGrp="1"/>
          </p:cNvSpPr>
          <p:nvPr>
            <p:ph type="subTitle" idx="8"/>
          </p:nvPr>
        </p:nvSpPr>
        <p:spPr>
          <a:xfrm>
            <a:off x="2083396" y="3758405"/>
            <a:ext cx="19386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Back-end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5" name="Google Shape;435;p18"/>
          <p:cNvSpPr txBox="1">
            <a:spLocks noGrp="1"/>
          </p:cNvSpPr>
          <p:nvPr>
            <p:ph type="title" idx="9"/>
          </p:nvPr>
        </p:nvSpPr>
        <p:spPr>
          <a:xfrm>
            <a:off x="6233770" y="174930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Kanji Takahashi</a:t>
            </a:r>
            <a:endParaRPr/>
          </a:p>
        </p:txBody>
      </p:sp>
      <p:sp>
        <p:nvSpPr>
          <p:cNvPr id="436" name="Google Shape;436;p18"/>
          <p:cNvSpPr txBox="1">
            <a:spLocks noGrp="1"/>
          </p:cNvSpPr>
          <p:nvPr>
            <p:ph type="subTitle" idx="13"/>
          </p:nvPr>
        </p:nvSpPr>
        <p:spPr>
          <a:xfrm>
            <a:off x="6131151" y="2289600"/>
            <a:ext cx="2143837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Front-end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7" name="Google Shape;437;p18"/>
          <p:cNvSpPr txBox="1">
            <a:spLocks noGrp="1"/>
          </p:cNvSpPr>
          <p:nvPr>
            <p:ph type="title" idx="14"/>
          </p:nvPr>
        </p:nvSpPr>
        <p:spPr>
          <a:xfrm>
            <a:off x="4718239" y="3189831"/>
            <a:ext cx="271140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John Ulysses Paruginog</a:t>
            </a:r>
            <a:endParaRPr/>
          </a:p>
        </p:txBody>
      </p:sp>
      <p:sp>
        <p:nvSpPr>
          <p:cNvPr id="438" name="Google Shape;438;p18"/>
          <p:cNvSpPr txBox="1">
            <a:spLocks noGrp="1"/>
          </p:cNvSpPr>
          <p:nvPr>
            <p:ph type="subTitle" idx="15"/>
          </p:nvPr>
        </p:nvSpPr>
        <p:spPr>
          <a:xfrm>
            <a:off x="5038350" y="3764940"/>
            <a:ext cx="19386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Back-end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9"/>
          <p:cNvSpPr/>
          <p:nvPr/>
        </p:nvSpPr>
        <p:spPr>
          <a:xfrm>
            <a:off x="2763223" y="3610879"/>
            <a:ext cx="3577507" cy="680794"/>
          </a:xfrm>
          <a:prstGeom prst="rect">
            <a:avLst/>
          </a:prstGeom>
          <a:solidFill>
            <a:srgbClr val="1B22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9"/>
          <p:cNvSpPr txBox="1">
            <a:spLocks noGrp="1"/>
          </p:cNvSpPr>
          <p:nvPr>
            <p:ph type="ctrTitle"/>
          </p:nvPr>
        </p:nvSpPr>
        <p:spPr>
          <a:xfrm>
            <a:off x="1971049" y="2238421"/>
            <a:ext cx="5564408" cy="171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7200"/>
              <a:t>Thank you for listening</a:t>
            </a:r>
            <a:r>
              <a:rPr lang="en" sz="7200">
                <a:solidFill>
                  <a:schemeClr val="dk2"/>
                </a:solidFill>
              </a:rPr>
              <a:t>!</a:t>
            </a:r>
            <a:endParaRPr sz="7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 dirty="0"/>
              <a:t>Project </a:t>
            </a:r>
            <a:r>
              <a:rPr lang="en" sz="2800" dirty="0">
                <a:solidFill>
                  <a:schemeClr val="dk2"/>
                </a:solidFill>
              </a:rPr>
              <a:t>Proponents</a:t>
            </a:r>
            <a:endParaRPr sz="2800" dirty="0">
              <a:solidFill>
                <a:schemeClr val="dk2"/>
              </a:solidFill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7271" y="1723532"/>
            <a:ext cx="1346544" cy="135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9743" y="1727067"/>
            <a:ext cx="1346543" cy="134654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"/>
          <p:cNvSpPr txBox="1"/>
          <p:nvPr/>
        </p:nvSpPr>
        <p:spPr>
          <a:xfrm>
            <a:off x="1301655" y="3073610"/>
            <a:ext cx="318271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Ayran, Joshua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BSCS-3A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Student of College of Computer Studies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 Gordon College</a:t>
            </a:r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"/>
          <p:cNvSpPr txBox="1"/>
          <p:nvPr/>
        </p:nvSpPr>
        <p:spPr>
          <a:xfrm>
            <a:off x="4659629" y="3073610"/>
            <a:ext cx="3321828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Ferdes, Justin Louise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BSCS-3A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Student of College of Computer Studies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I</a:t>
            </a:r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n Gordon College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7EB167-ECA9-1666-FC63-E402FD1CACD0}"/>
              </a:ext>
            </a:extLst>
          </p:cNvPr>
          <p:cNvSpPr txBox="1"/>
          <p:nvPr/>
        </p:nvSpPr>
        <p:spPr>
          <a:xfrm>
            <a:off x="3773077" y="356810"/>
            <a:ext cx="1706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pilogue"/>
                <a:sym typeface="Epilogue"/>
              </a:rPr>
              <a:t>SPECS Space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F81AFF-8CDB-8BE6-7CC3-F963FFDE2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124" y="347547"/>
            <a:ext cx="274953" cy="37859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 dirty="0"/>
              <a:t>Project </a:t>
            </a:r>
            <a:r>
              <a:rPr lang="en" sz="2800" dirty="0">
                <a:solidFill>
                  <a:schemeClr val="dk2"/>
                </a:solidFill>
              </a:rPr>
              <a:t>Proponents</a:t>
            </a:r>
            <a:endParaRPr sz="2800" dirty="0">
              <a:solidFill>
                <a:schemeClr val="dk2"/>
              </a:solidFill>
            </a:endParaRPr>
          </a:p>
        </p:txBody>
      </p:sp>
      <p:sp>
        <p:nvSpPr>
          <p:cNvPr id="225" name="Google Shape;225;p3"/>
          <p:cNvSpPr txBox="1"/>
          <p:nvPr/>
        </p:nvSpPr>
        <p:spPr>
          <a:xfrm>
            <a:off x="3273273" y="3295904"/>
            <a:ext cx="259745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Paruginog, John Ulysses</a:t>
            </a:r>
            <a:endParaRPr sz="12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Student of College of Computer Studies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I</a:t>
            </a:r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n Gordon College</a:t>
            </a:r>
          </a:p>
        </p:txBody>
      </p:sp>
      <p:sp>
        <p:nvSpPr>
          <p:cNvPr id="226" name="Google Shape;226;p3"/>
          <p:cNvSpPr txBox="1"/>
          <p:nvPr/>
        </p:nvSpPr>
        <p:spPr>
          <a:xfrm>
            <a:off x="402740" y="3235488"/>
            <a:ext cx="2597453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Lumbang, Enrique Raymond</a:t>
            </a:r>
            <a:endParaRPr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Student of College of Computer Studies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I</a:t>
            </a:r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n Gordon College</a:t>
            </a:r>
          </a:p>
        </p:txBody>
      </p:sp>
      <p:pic>
        <p:nvPicPr>
          <p:cNvPr id="227" name="Google Shape;22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7385" y="1702058"/>
            <a:ext cx="1608164" cy="187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5720" y="1847838"/>
            <a:ext cx="1432560" cy="138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4175" y="1702058"/>
            <a:ext cx="1386378" cy="13863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"/>
          <p:cNvSpPr txBox="1"/>
          <p:nvPr/>
        </p:nvSpPr>
        <p:spPr>
          <a:xfrm>
            <a:off x="6128637" y="3295903"/>
            <a:ext cx="25974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Takahashi, Kanji</a:t>
            </a:r>
            <a:endParaRPr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Student of College of Computer Studies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I</a:t>
            </a:r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n Gordon College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563C9-5C54-AFE9-04C9-F9BBF39B61B4}"/>
              </a:ext>
            </a:extLst>
          </p:cNvPr>
          <p:cNvSpPr txBox="1"/>
          <p:nvPr/>
        </p:nvSpPr>
        <p:spPr>
          <a:xfrm>
            <a:off x="3773077" y="356810"/>
            <a:ext cx="1706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pilogue"/>
                <a:sym typeface="Epilogue"/>
              </a:rPr>
              <a:t>SPECS Space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1675D-089C-FE53-C45B-7C6317F29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124" y="347547"/>
            <a:ext cx="274953" cy="37859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"/>
          <p:cNvSpPr txBox="1">
            <a:spLocks noGrp="1"/>
          </p:cNvSpPr>
          <p:nvPr>
            <p:ph type="title"/>
          </p:nvPr>
        </p:nvSpPr>
        <p:spPr>
          <a:xfrm>
            <a:off x="615075" y="93867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 dirty="0">
                <a:solidFill>
                  <a:schemeClr val="bg2"/>
                </a:solidFill>
              </a:rPr>
              <a:t>Purpose</a:t>
            </a:r>
            <a:r>
              <a:rPr lang="en" sz="2800" dirty="0"/>
              <a:t> of the Study</a:t>
            </a:r>
            <a:endParaRPr sz="2800" dirty="0">
              <a:solidFill>
                <a:schemeClr val="dk2"/>
              </a:solidFill>
            </a:endParaRPr>
          </a:p>
        </p:txBody>
      </p:sp>
      <p:sp>
        <p:nvSpPr>
          <p:cNvPr id="242" name="Google Shape;242;p5"/>
          <p:cNvSpPr txBox="1"/>
          <p:nvPr/>
        </p:nvSpPr>
        <p:spPr>
          <a:xfrm>
            <a:off x="615075" y="1547274"/>
            <a:ext cx="7704000" cy="2998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Promotes students engagement with SPECS organization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Implementation of game elements in school activities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To identify individuals who demonstrate active engagement and proficiency in the domain of computer science.</a:t>
            </a:r>
          </a:p>
        </p:txBody>
      </p:sp>
      <p:grpSp>
        <p:nvGrpSpPr>
          <p:cNvPr id="243" name="Google Shape;243;p5"/>
          <p:cNvGrpSpPr/>
          <p:nvPr/>
        </p:nvGrpSpPr>
        <p:grpSpPr>
          <a:xfrm rot="-468992">
            <a:off x="8296823" y="3888582"/>
            <a:ext cx="753527" cy="833245"/>
            <a:chOff x="1191357" y="3451057"/>
            <a:chExt cx="597555" cy="660773"/>
          </a:xfrm>
        </p:grpSpPr>
        <p:sp>
          <p:nvSpPr>
            <p:cNvPr id="244" name="Google Shape;244;p5"/>
            <p:cNvSpPr/>
            <p:nvPr/>
          </p:nvSpPr>
          <p:spPr>
            <a:xfrm>
              <a:off x="1244473" y="3764632"/>
              <a:ext cx="544439" cy="347198"/>
            </a:xfrm>
            <a:custGeom>
              <a:avLst/>
              <a:gdLst/>
              <a:ahLst/>
              <a:cxnLst/>
              <a:rect l="l" t="t" r="r" b="b"/>
              <a:pathLst>
                <a:path w="11480" h="7321" extrusionOk="0">
                  <a:moveTo>
                    <a:pt x="361" y="0"/>
                  </a:moveTo>
                  <a:lnTo>
                    <a:pt x="11068" y="0"/>
                  </a:lnTo>
                  <a:lnTo>
                    <a:pt x="11068" y="0"/>
                  </a:lnTo>
                  <a:lnTo>
                    <a:pt x="11076" y="0"/>
                  </a:lnTo>
                  <a:lnTo>
                    <a:pt x="11078" y="0"/>
                  </a:lnTo>
                  <a:lnTo>
                    <a:pt x="11087" y="0"/>
                  </a:lnTo>
                  <a:lnTo>
                    <a:pt x="11089" y="0"/>
                  </a:lnTo>
                  <a:lnTo>
                    <a:pt x="11097" y="0"/>
                  </a:lnTo>
                  <a:lnTo>
                    <a:pt x="11099" y="0"/>
                  </a:lnTo>
                  <a:lnTo>
                    <a:pt x="11105" y="0"/>
                  </a:lnTo>
                  <a:lnTo>
                    <a:pt x="11107" y="0"/>
                  </a:lnTo>
                  <a:lnTo>
                    <a:pt x="11111" y="0"/>
                  </a:lnTo>
                  <a:lnTo>
                    <a:pt x="11117" y="0"/>
                  </a:lnTo>
                  <a:lnTo>
                    <a:pt x="11122" y="0"/>
                  </a:lnTo>
                  <a:lnTo>
                    <a:pt x="11128" y="0"/>
                  </a:lnTo>
                  <a:lnTo>
                    <a:pt x="11130" y="0"/>
                  </a:lnTo>
                  <a:lnTo>
                    <a:pt x="11136" y="4"/>
                  </a:lnTo>
                  <a:lnTo>
                    <a:pt x="11138" y="4"/>
                  </a:lnTo>
                  <a:lnTo>
                    <a:pt x="11146" y="6"/>
                  </a:lnTo>
                  <a:lnTo>
                    <a:pt x="11148" y="6"/>
                  </a:lnTo>
                  <a:lnTo>
                    <a:pt x="11157" y="8"/>
                  </a:lnTo>
                  <a:lnTo>
                    <a:pt x="11159" y="8"/>
                  </a:lnTo>
                  <a:lnTo>
                    <a:pt x="11167" y="10"/>
                  </a:lnTo>
                  <a:lnTo>
                    <a:pt x="11173" y="14"/>
                  </a:lnTo>
                  <a:lnTo>
                    <a:pt x="11177" y="14"/>
                  </a:lnTo>
                  <a:lnTo>
                    <a:pt x="11183" y="17"/>
                  </a:lnTo>
                  <a:lnTo>
                    <a:pt x="11187" y="17"/>
                  </a:lnTo>
                  <a:lnTo>
                    <a:pt x="11192" y="19"/>
                  </a:lnTo>
                  <a:lnTo>
                    <a:pt x="11194" y="21"/>
                  </a:lnTo>
                  <a:lnTo>
                    <a:pt x="11200" y="25"/>
                  </a:lnTo>
                  <a:lnTo>
                    <a:pt x="11202" y="27"/>
                  </a:lnTo>
                  <a:lnTo>
                    <a:pt x="11208" y="29"/>
                  </a:lnTo>
                  <a:lnTo>
                    <a:pt x="11212" y="31"/>
                  </a:lnTo>
                  <a:lnTo>
                    <a:pt x="11218" y="35"/>
                  </a:lnTo>
                  <a:lnTo>
                    <a:pt x="11222" y="37"/>
                  </a:lnTo>
                  <a:lnTo>
                    <a:pt x="11224" y="39"/>
                  </a:lnTo>
                  <a:lnTo>
                    <a:pt x="11231" y="41"/>
                  </a:lnTo>
                  <a:lnTo>
                    <a:pt x="11233" y="45"/>
                  </a:lnTo>
                  <a:lnTo>
                    <a:pt x="11239" y="47"/>
                  </a:lnTo>
                  <a:lnTo>
                    <a:pt x="11241" y="49"/>
                  </a:lnTo>
                  <a:lnTo>
                    <a:pt x="11249" y="51"/>
                  </a:lnTo>
                  <a:lnTo>
                    <a:pt x="11249" y="51"/>
                  </a:lnTo>
                  <a:lnTo>
                    <a:pt x="11255" y="58"/>
                  </a:lnTo>
                  <a:lnTo>
                    <a:pt x="11255" y="58"/>
                  </a:lnTo>
                  <a:lnTo>
                    <a:pt x="11263" y="62"/>
                  </a:lnTo>
                  <a:lnTo>
                    <a:pt x="11266" y="62"/>
                  </a:lnTo>
                  <a:lnTo>
                    <a:pt x="11272" y="68"/>
                  </a:lnTo>
                  <a:lnTo>
                    <a:pt x="11274" y="70"/>
                  </a:lnTo>
                  <a:lnTo>
                    <a:pt x="11280" y="72"/>
                  </a:lnTo>
                  <a:lnTo>
                    <a:pt x="11282" y="76"/>
                  </a:lnTo>
                  <a:lnTo>
                    <a:pt x="11286" y="78"/>
                  </a:lnTo>
                  <a:lnTo>
                    <a:pt x="11290" y="80"/>
                  </a:lnTo>
                  <a:lnTo>
                    <a:pt x="11294" y="82"/>
                  </a:lnTo>
                  <a:lnTo>
                    <a:pt x="11296" y="86"/>
                  </a:lnTo>
                  <a:lnTo>
                    <a:pt x="11300" y="88"/>
                  </a:lnTo>
                  <a:lnTo>
                    <a:pt x="11305" y="91"/>
                  </a:lnTo>
                  <a:lnTo>
                    <a:pt x="11307" y="93"/>
                  </a:lnTo>
                  <a:lnTo>
                    <a:pt x="11313" y="97"/>
                  </a:lnTo>
                  <a:lnTo>
                    <a:pt x="11315" y="99"/>
                  </a:lnTo>
                  <a:lnTo>
                    <a:pt x="11321" y="103"/>
                  </a:lnTo>
                  <a:lnTo>
                    <a:pt x="11323" y="107"/>
                  </a:lnTo>
                  <a:lnTo>
                    <a:pt x="11327" y="111"/>
                  </a:lnTo>
                  <a:lnTo>
                    <a:pt x="11327" y="111"/>
                  </a:lnTo>
                  <a:lnTo>
                    <a:pt x="11333" y="117"/>
                  </a:lnTo>
                  <a:lnTo>
                    <a:pt x="11333" y="117"/>
                  </a:lnTo>
                  <a:lnTo>
                    <a:pt x="11338" y="121"/>
                  </a:lnTo>
                  <a:lnTo>
                    <a:pt x="11344" y="128"/>
                  </a:lnTo>
                  <a:lnTo>
                    <a:pt x="11346" y="130"/>
                  </a:lnTo>
                  <a:lnTo>
                    <a:pt x="11348" y="132"/>
                  </a:lnTo>
                  <a:lnTo>
                    <a:pt x="11354" y="138"/>
                  </a:lnTo>
                  <a:lnTo>
                    <a:pt x="11356" y="140"/>
                  </a:lnTo>
                  <a:lnTo>
                    <a:pt x="11362" y="144"/>
                  </a:lnTo>
                  <a:lnTo>
                    <a:pt x="11364" y="148"/>
                  </a:lnTo>
                  <a:lnTo>
                    <a:pt x="11366" y="150"/>
                  </a:lnTo>
                  <a:lnTo>
                    <a:pt x="11368" y="152"/>
                  </a:lnTo>
                  <a:lnTo>
                    <a:pt x="11372" y="154"/>
                  </a:lnTo>
                  <a:lnTo>
                    <a:pt x="11375" y="160"/>
                  </a:lnTo>
                  <a:lnTo>
                    <a:pt x="11377" y="163"/>
                  </a:lnTo>
                  <a:lnTo>
                    <a:pt x="11383" y="169"/>
                  </a:lnTo>
                  <a:lnTo>
                    <a:pt x="11385" y="171"/>
                  </a:lnTo>
                  <a:lnTo>
                    <a:pt x="11389" y="175"/>
                  </a:lnTo>
                  <a:lnTo>
                    <a:pt x="11393" y="179"/>
                  </a:lnTo>
                  <a:lnTo>
                    <a:pt x="11397" y="183"/>
                  </a:lnTo>
                  <a:lnTo>
                    <a:pt x="11397" y="183"/>
                  </a:lnTo>
                  <a:lnTo>
                    <a:pt x="11403" y="191"/>
                  </a:lnTo>
                  <a:lnTo>
                    <a:pt x="11403" y="191"/>
                  </a:lnTo>
                  <a:lnTo>
                    <a:pt x="11414" y="204"/>
                  </a:lnTo>
                  <a:lnTo>
                    <a:pt x="11416" y="210"/>
                  </a:lnTo>
                  <a:lnTo>
                    <a:pt x="11418" y="212"/>
                  </a:lnTo>
                  <a:cubicBezTo>
                    <a:pt x="11424" y="220"/>
                    <a:pt x="11426" y="226"/>
                    <a:pt x="11430" y="232"/>
                  </a:cubicBezTo>
                  <a:lnTo>
                    <a:pt x="11434" y="234"/>
                  </a:lnTo>
                  <a:lnTo>
                    <a:pt x="11436" y="241"/>
                  </a:lnTo>
                  <a:lnTo>
                    <a:pt x="11438" y="243"/>
                  </a:lnTo>
                  <a:lnTo>
                    <a:pt x="11440" y="247"/>
                  </a:lnTo>
                  <a:lnTo>
                    <a:pt x="11440" y="251"/>
                  </a:lnTo>
                  <a:lnTo>
                    <a:pt x="11444" y="257"/>
                  </a:lnTo>
                  <a:lnTo>
                    <a:pt x="11444" y="257"/>
                  </a:lnTo>
                  <a:lnTo>
                    <a:pt x="11446" y="265"/>
                  </a:lnTo>
                  <a:lnTo>
                    <a:pt x="11446" y="265"/>
                  </a:lnTo>
                  <a:lnTo>
                    <a:pt x="11449" y="274"/>
                  </a:lnTo>
                  <a:lnTo>
                    <a:pt x="11449" y="276"/>
                  </a:lnTo>
                  <a:lnTo>
                    <a:pt x="11451" y="284"/>
                  </a:lnTo>
                  <a:lnTo>
                    <a:pt x="11451" y="286"/>
                  </a:lnTo>
                  <a:lnTo>
                    <a:pt x="11455" y="292"/>
                  </a:lnTo>
                  <a:lnTo>
                    <a:pt x="11457" y="294"/>
                  </a:lnTo>
                  <a:lnTo>
                    <a:pt x="11459" y="302"/>
                  </a:lnTo>
                  <a:lnTo>
                    <a:pt x="11461" y="306"/>
                  </a:lnTo>
                  <a:lnTo>
                    <a:pt x="11465" y="313"/>
                  </a:lnTo>
                  <a:lnTo>
                    <a:pt x="11467" y="317"/>
                  </a:lnTo>
                  <a:lnTo>
                    <a:pt x="11469" y="323"/>
                  </a:lnTo>
                  <a:lnTo>
                    <a:pt x="11469" y="325"/>
                  </a:lnTo>
                  <a:lnTo>
                    <a:pt x="11471" y="329"/>
                  </a:lnTo>
                  <a:lnTo>
                    <a:pt x="11471" y="333"/>
                  </a:lnTo>
                  <a:lnTo>
                    <a:pt x="11475" y="339"/>
                  </a:lnTo>
                  <a:lnTo>
                    <a:pt x="11475" y="343"/>
                  </a:lnTo>
                  <a:cubicBezTo>
                    <a:pt x="11477" y="358"/>
                    <a:pt x="11479" y="376"/>
                    <a:pt x="11479" y="395"/>
                  </a:cubicBezTo>
                  <a:lnTo>
                    <a:pt x="11479" y="6926"/>
                  </a:lnTo>
                  <a:lnTo>
                    <a:pt x="11479" y="6930"/>
                  </a:lnTo>
                  <a:lnTo>
                    <a:pt x="11479" y="6936"/>
                  </a:lnTo>
                  <a:lnTo>
                    <a:pt x="11479" y="6938"/>
                  </a:lnTo>
                  <a:lnTo>
                    <a:pt x="11479" y="6946"/>
                  </a:lnTo>
                  <a:lnTo>
                    <a:pt x="11479" y="6946"/>
                  </a:lnTo>
                  <a:lnTo>
                    <a:pt x="11479" y="6955"/>
                  </a:lnTo>
                  <a:lnTo>
                    <a:pt x="11479" y="6957"/>
                  </a:lnTo>
                  <a:lnTo>
                    <a:pt x="11479" y="6961"/>
                  </a:lnTo>
                  <a:lnTo>
                    <a:pt x="11479" y="6965"/>
                  </a:lnTo>
                  <a:lnTo>
                    <a:pt x="11479" y="6967"/>
                  </a:lnTo>
                  <a:lnTo>
                    <a:pt x="11479" y="6969"/>
                  </a:lnTo>
                  <a:lnTo>
                    <a:pt x="11479" y="6975"/>
                  </a:lnTo>
                  <a:lnTo>
                    <a:pt x="11477" y="6981"/>
                  </a:lnTo>
                  <a:lnTo>
                    <a:pt x="11475" y="6996"/>
                  </a:lnTo>
                  <a:lnTo>
                    <a:pt x="11475" y="6996"/>
                  </a:lnTo>
                  <a:lnTo>
                    <a:pt x="11471" y="7000"/>
                  </a:lnTo>
                  <a:lnTo>
                    <a:pt x="11471" y="7002"/>
                  </a:lnTo>
                  <a:lnTo>
                    <a:pt x="11469" y="7008"/>
                  </a:lnTo>
                  <a:lnTo>
                    <a:pt x="11469" y="7008"/>
                  </a:lnTo>
                  <a:lnTo>
                    <a:pt x="11467" y="7016"/>
                  </a:lnTo>
                  <a:lnTo>
                    <a:pt x="11467" y="7018"/>
                  </a:lnTo>
                  <a:lnTo>
                    <a:pt x="11465" y="7022"/>
                  </a:lnTo>
                  <a:lnTo>
                    <a:pt x="11461" y="7027"/>
                  </a:lnTo>
                  <a:lnTo>
                    <a:pt x="11459" y="7031"/>
                  </a:lnTo>
                  <a:lnTo>
                    <a:pt x="11457" y="7037"/>
                  </a:lnTo>
                  <a:lnTo>
                    <a:pt x="11457" y="7039"/>
                  </a:lnTo>
                  <a:lnTo>
                    <a:pt x="11455" y="7047"/>
                  </a:lnTo>
                  <a:lnTo>
                    <a:pt x="11455" y="7047"/>
                  </a:lnTo>
                  <a:lnTo>
                    <a:pt x="11451" y="7051"/>
                  </a:lnTo>
                  <a:lnTo>
                    <a:pt x="11451" y="7053"/>
                  </a:lnTo>
                  <a:lnTo>
                    <a:pt x="11449" y="7060"/>
                  </a:lnTo>
                  <a:lnTo>
                    <a:pt x="11446" y="7064"/>
                  </a:lnTo>
                  <a:lnTo>
                    <a:pt x="11444" y="7068"/>
                  </a:lnTo>
                  <a:lnTo>
                    <a:pt x="11440" y="7072"/>
                  </a:lnTo>
                  <a:lnTo>
                    <a:pt x="11440" y="7074"/>
                  </a:lnTo>
                  <a:lnTo>
                    <a:pt x="11438" y="7080"/>
                  </a:lnTo>
                  <a:lnTo>
                    <a:pt x="11438" y="7082"/>
                  </a:lnTo>
                  <a:lnTo>
                    <a:pt x="11436" y="7088"/>
                  </a:lnTo>
                  <a:lnTo>
                    <a:pt x="11434" y="7090"/>
                  </a:lnTo>
                  <a:lnTo>
                    <a:pt x="11430" y="7092"/>
                  </a:lnTo>
                  <a:lnTo>
                    <a:pt x="11428" y="7099"/>
                  </a:lnTo>
                  <a:lnTo>
                    <a:pt x="11426" y="7101"/>
                  </a:lnTo>
                  <a:lnTo>
                    <a:pt x="11424" y="7105"/>
                  </a:lnTo>
                  <a:lnTo>
                    <a:pt x="11424" y="7105"/>
                  </a:lnTo>
                  <a:lnTo>
                    <a:pt x="11420" y="7111"/>
                  </a:lnTo>
                  <a:lnTo>
                    <a:pt x="11418" y="7113"/>
                  </a:lnTo>
                  <a:lnTo>
                    <a:pt x="11414" y="7121"/>
                  </a:lnTo>
                  <a:lnTo>
                    <a:pt x="11409" y="7123"/>
                  </a:lnTo>
                  <a:lnTo>
                    <a:pt x="11407" y="7129"/>
                  </a:lnTo>
                  <a:lnTo>
                    <a:pt x="11403" y="7136"/>
                  </a:lnTo>
                  <a:lnTo>
                    <a:pt x="11403" y="7140"/>
                  </a:lnTo>
                  <a:lnTo>
                    <a:pt x="11399" y="7144"/>
                  </a:lnTo>
                  <a:lnTo>
                    <a:pt x="11397" y="7146"/>
                  </a:lnTo>
                  <a:lnTo>
                    <a:pt x="11395" y="7150"/>
                  </a:lnTo>
                  <a:lnTo>
                    <a:pt x="11393" y="7154"/>
                  </a:lnTo>
                  <a:lnTo>
                    <a:pt x="11389" y="7156"/>
                  </a:lnTo>
                  <a:lnTo>
                    <a:pt x="11385" y="7162"/>
                  </a:lnTo>
                  <a:lnTo>
                    <a:pt x="11385" y="7162"/>
                  </a:lnTo>
                  <a:lnTo>
                    <a:pt x="11379" y="7166"/>
                  </a:lnTo>
                  <a:lnTo>
                    <a:pt x="11377" y="7171"/>
                  </a:lnTo>
                  <a:lnTo>
                    <a:pt x="11375" y="7175"/>
                  </a:lnTo>
                  <a:lnTo>
                    <a:pt x="11372" y="7177"/>
                  </a:lnTo>
                  <a:lnTo>
                    <a:pt x="11368" y="7181"/>
                  </a:lnTo>
                  <a:lnTo>
                    <a:pt x="11364" y="7185"/>
                  </a:lnTo>
                  <a:lnTo>
                    <a:pt x="11358" y="7191"/>
                  </a:lnTo>
                  <a:lnTo>
                    <a:pt x="11358" y="7191"/>
                  </a:lnTo>
                  <a:lnTo>
                    <a:pt x="11354" y="7195"/>
                  </a:lnTo>
                  <a:lnTo>
                    <a:pt x="11352" y="7197"/>
                  </a:lnTo>
                  <a:lnTo>
                    <a:pt x="11348" y="7201"/>
                  </a:lnTo>
                  <a:lnTo>
                    <a:pt x="11346" y="7203"/>
                  </a:lnTo>
                  <a:lnTo>
                    <a:pt x="11344" y="7206"/>
                  </a:lnTo>
                  <a:lnTo>
                    <a:pt x="11338" y="7212"/>
                  </a:lnTo>
                  <a:lnTo>
                    <a:pt x="11338" y="7212"/>
                  </a:lnTo>
                  <a:lnTo>
                    <a:pt x="11333" y="7216"/>
                  </a:lnTo>
                  <a:lnTo>
                    <a:pt x="11331" y="7218"/>
                  </a:lnTo>
                  <a:lnTo>
                    <a:pt x="11331" y="7218"/>
                  </a:lnTo>
                  <a:lnTo>
                    <a:pt x="11323" y="7224"/>
                  </a:lnTo>
                  <a:lnTo>
                    <a:pt x="11321" y="7226"/>
                  </a:lnTo>
                  <a:lnTo>
                    <a:pt x="11315" y="7228"/>
                  </a:lnTo>
                  <a:lnTo>
                    <a:pt x="11313" y="7232"/>
                  </a:lnTo>
                  <a:lnTo>
                    <a:pt x="11307" y="7236"/>
                  </a:lnTo>
                  <a:lnTo>
                    <a:pt x="11307" y="7236"/>
                  </a:lnTo>
                  <a:lnTo>
                    <a:pt x="11305" y="7236"/>
                  </a:lnTo>
                  <a:lnTo>
                    <a:pt x="11300" y="7243"/>
                  </a:lnTo>
                  <a:lnTo>
                    <a:pt x="11296" y="7245"/>
                  </a:lnTo>
                  <a:lnTo>
                    <a:pt x="11292" y="7247"/>
                  </a:lnTo>
                  <a:lnTo>
                    <a:pt x="11290" y="7249"/>
                  </a:lnTo>
                  <a:lnTo>
                    <a:pt x="11284" y="7253"/>
                  </a:lnTo>
                  <a:lnTo>
                    <a:pt x="11284" y="7253"/>
                  </a:lnTo>
                  <a:lnTo>
                    <a:pt x="11280" y="7257"/>
                  </a:lnTo>
                  <a:lnTo>
                    <a:pt x="11276" y="7259"/>
                  </a:lnTo>
                  <a:lnTo>
                    <a:pt x="11272" y="7263"/>
                  </a:lnTo>
                  <a:lnTo>
                    <a:pt x="11270" y="7265"/>
                  </a:lnTo>
                  <a:lnTo>
                    <a:pt x="11266" y="7267"/>
                  </a:lnTo>
                  <a:lnTo>
                    <a:pt x="11261" y="7269"/>
                  </a:lnTo>
                  <a:lnTo>
                    <a:pt x="11259" y="7273"/>
                  </a:lnTo>
                  <a:lnTo>
                    <a:pt x="11253" y="7275"/>
                  </a:lnTo>
                  <a:lnTo>
                    <a:pt x="11253" y="7275"/>
                  </a:lnTo>
                  <a:lnTo>
                    <a:pt x="11249" y="7277"/>
                  </a:lnTo>
                  <a:lnTo>
                    <a:pt x="11245" y="7280"/>
                  </a:lnTo>
                  <a:lnTo>
                    <a:pt x="11241" y="7284"/>
                  </a:lnTo>
                  <a:lnTo>
                    <a:pt x="11235" y="7286"/>
                  </a:lnTo>
                  <a:lnTo>
                    <a:pt x="11233" y="7288"/>
                  </a:lnTo>
                  <a:lnTo>
                    <a:pt x="11229" y="7290"/>
                  </a:lnTo>
                  <a:lnTo>
                    <a:pt x="11229" y="7290"/>
                  </a:lnTo>
                  <a:lnTo>
                    <a:pt x="11220" y="7294"/>
                  </a:lnTo>
                  <a:lnTo>
                    <a:pt x="11218" y="7294"/>
                  </a:lnTo>
                  <a:lnTo>
                    <a:pt x="11212" y="7296"/>
                  </a:lnTo>
                  <a:lnTo>
                    <a:pt x="11210" y="7298"/>
                  </a:lnTo>
                  <a:lnTo>
                    <a:pt x="11208" y="7300"/>
                  </a:lnTo>
                  <a:cubicBezTo>
                    <a:pt x="11171" y="7314"/>
                    <a:pt x="11134" y="7321"/>
                    <a:pt x="11095" y="7321"/>
                  </a:cubicBezTo>
                  <a:lnTo>
                    <a:pt x="385" y="7321"/>
                  </a:lnTo>
                  <a:cubicBezTo>
                    <a:pt x="338" y="7321"/>
                    <a:pt x="291" y="7310"/>
                    <a:pt x="250" y="7294"/>
                  </a:cubicBezTo>
                  <a:lnTo>
                    <a:pt x="246" y="7290"/>
                  </a:lnTo>
                  <a:lnTo>
                    <a:pt x="246" y="7290"/>
                  </a:lnTo>
                  <a:lnTo>
                    <a:pt x="239" y="7288"/>
                  </a:lnTo>
                  <a:lnTo>
                    <a:pt x="237" y="7288"/>
                  </a:lnTo>
                  <a:lnTo>
                    <a:pt x="231" y="7286"/>
                  </a:lnTo>
                  <a:lnTo>
                    <a:pt x="229" y="7284"/>
                  </a:lnTo>
                  <a:lnTo>
                    <a:pt x="227" y="7280"/>
                  </a:lnTo>
                  <a:lnTo>
                    <a:pt x="221" y="7277"/>
                  </a:lnTo>
                  <a:lnTo>
                    <a:pt x="219" y="7277"/>
                  </a:lnTo>
                  <a:lnTo>
                    <a:pt x="215" y="7275"/>
                  </a:lnTo>
                  <a:lnTo>
                    <a:pt x="211" y="7275"/>
                  </a:lnTo>
                  <a:lnTo>
                    <a:pt x="207" y="7273"/>
                  </a:lnTo>
                  <a:lnTo>
                    <a:pt x="204" y="7269"/>
                  </a:lnTo>
                  <a:lnTo>
                    <a:pt x="200" y="7267"/>
                  </a:lnTo>
                  <a:lnTo>
                    <a:pt x="196" y="7265"/>
                  </a:lnTo>
                  <a:lnTo>
                    <a:pt x="194" y="7265"/>
                  </a:lnTo>
                  <a:lnTo>
                    <a:pt x="188" y="7259"/>
                  </a:lnTo>
                  <a:lnTo>
                    <a:pt x="184" y="7255"/>
                  </a:lnTo>
                  <a:lnTo>
                    <a:pt x="180" y="7253"/>
                  </a:lnTo>
                  <a:lnTo>
                    <a:pt x="178" y="7249"/>
                  </a:lnTo>
                  <a:lnTo>
                    <a:pt x="174" y="7247"/>
                  </a:lnTo>
                  <a:lnTo>
                    <a:pt x="170" y="7245"/>
                  </a:lnTo>
                  <a:lnTo>
                    <a:pt x="165" y="7238"/>
                  </a:lnTo>
                  <a:lnTo>
                    <a:pt x="165" y="7238"/>
                  </a:lnTo>
                  <a:lnTo>
                    <a:pt x="159" y="7234"/>
                  </a:lnTo>
                  <a:lnTo>
                    <a:pt x="157" y="7232"/>
                  </a:lnTo>
                  <a:lnTo>
                    <a:pt x="155" y="7228"/>
                  </a:lnTo>
                  <a:lnTo>
                    <a:pt x="149" y="7226"/>
                  </a:lnTo>
                  <a:lnTo>
                    <a:pt x="147" y="7224"/>
                  </a:lnTo>
                  <a:lnTo>
                    <a:pt x="143" y="7218"/>
                  </a:lnTo>
                  <a:lnTo>
                    <a:pt x="143" y="7218"/>
                  </a:lnTo>
                  <a:lnTo>
                    <a:pt x="137" y="7214"/>
                  </a:lnTo>
                  <a:lnTo>
                    <a:pt x="132" y="7208"/>
                  </a:lnTo>
                  <a:lnTo>
                    <a:pt x="128" y="7206"/>
                  </a:lnTo>
                  <a:lnTo>
                    <a:pt x="126" y="7203"/>
                  </a:lnTo>
                  <a:lnTo>
                    <a:pt x="122" y="7197"/>
                  </a:lnTo>
                  <a:lnTo>
                    <a:pt x="122" y="7197"/>
                  </a:lnTo>
                  <a:lnTo>
                    <a:pt x="116" y="7193"/>
                  </a:lnTo>
                  <a:lnTo>
                    <a:pt x="114" y="7191"/>
                  </a:lnTo>
                  <a:lnTo>
                    <a:pt x="112" y="7187"/>
                  </a:lnTo>
                  <a:lnTo>
                    <a:pt x="108" y="7185"/>
                  </a:lnTo>
                  <a:lnTo>
                    <a:pt x="106" y="7183"/>
                  </a:lnTo>
                  <a:lnTo>
                    <a:pt x="102" y="7177"/>
                  </a:lnTo>
                  <a:lnTo>
                    <a:pt x="102" y="7177"/>
                  </a:lnTo>
                  <a:lnTo>
                    <a:pt x="95" y="7173"/>
                  </a:lnTo>
                  <a:lnTo>
                    <a:pt x="93" y="7171"/>
                  </a:lnTo>
                  <a:lnTo>
                    <a:pt x="91" y="7164"/>
                  </a:lnTo>
                  <a:lnTo>
                    <a:pt x="87" y="7162"/>
                  </a:lnTo>
                  <a:lnTo>
                    <a:pt x="85" y="7160"/>
                  </a:lnTo>
                  <a:lnTo>
                    <a:pt x="81" y="7154"/>
                  </a:lnTo>
                  <a:lnTo>
                    <a:pt x="81" y="7154"/>
                  </a:lnTo>
                  <a:cubicBezTo>
                    <a:pt x="75" y="7146"/>
                    <a:pt x="71" y="7142"/>
                    <a:pt x="67" y="7134"/>
                  </a:cubicBezTo>
                  <a:lnTo>
                    <a:pt x="67" y="7134"/>
                  </a:lnTo>
                  <a:lnTo>
                    <a:pt x="65" y="7129"/>
                  </a:lnTo>
                  <a:lnTo>
                    <a:pt x="63" y="7125"/>
                  </a:lnTo>
                  <a:lnTo>
                    <a:pt x="56" y="7119"/>
                  </a:lnTo>
                  <a:lnTo>
                    <a:pt x="54" y="7115"/>
                  </a:lnTo>
                  <a:lnTo>
                    <a:pt x="52" y="7111"/>
                  </a:lnTo>
                  <a:lnTo>
                    <a:pt x="52" y="7111"/>
                  </a:lnTo>
                  <a:lnTo>
                    <a:pt x="50" y="7105"/>
                  </a:lnTo>
                  <a:lnTo>
                    <a:pt x="50" y="7103"/>
                  </a:lnTo>
                  <a:lnTo>
                    <a:pt x="46" y="7099"/>
                  </a:lnTo>
                  <a:lnTo>
                    <a:pt x="44" y="7094"/>
                  </a:lnTo>
                  <a:lnTo>
                    <a:pt x="42" y="7092"/>
                  </a:lnTo>
                  <a:lnTo>
                    <a:pt x="40" y="7088"/>
                  </a:lnTo>
                  <a:lnTo>
                    <a:pt x="40" y="7084"/>
                  </a:lnTo>
                  <a:lnTo>
                    <a:pt x="36" y="7080"/>
                  </a:lnTo>
                  <a:lnTo>
                    <a:pt x="36" y="7078"/>
                  </a:lnTo>
                  <a:lnTo>
                    <a:pt x="34" y="7072"/>
                  </a:lnTo>
                  <a:lnTo>
                    <a:pt x="32" y="7070"/>
                  </a:lnTo>
                  <a:lnTo>
                    <a:pt x="30" y="7068"/>
                  </a:lnTo>
                  <a:lnTo>
                    <a:pt x="26" y="7062"/>
                  </a:lnTo>
                  <a:lnTo>
                    <a:pt x="26" y="7060"/>
                  </a:lnTo>
                  <a:lnTo>
                    <a:pt x="24" y="7051"/>
                  </a:lnTo>
                  <a:lnTo>
                    <a:pt x="24" y="7049"/>
                  </a:lnTo>
                  <a:lnTo>
                    <a:pt x="21" y="7043"/>
                  </a:lnTo>
                  <a:lnTo>
                    <a:pt x="19" y="7041"/>
                  </a:lnTo>
                  <a:lnTo>
                    <a:pt x="15" y="7033"/>
                  </a:lnTo>
                  <a:lnTo>
                    <a:pt x="15" y="7031"/>
                  </a:lnTo>
                  <a:lnTo>
                    <a:pt x="13" y="7022"/>
                  </a:lnTo>
                  <a:lnTo>
                    <a:pt x="13" y="7022"/>
                  </a:lnTo>
                  <a:lnTo>
                    <a:pt x="11" y="7018"/>
                  </a:lnTo>
                  <a:lnTo>
                    <a:pt x="11" y="7016"/>
                  </a:lnTo>
                  <a:lnTo>
                    <a:pt x="9" y="7010"/>
                  </a:lnTo>
                  <a:lnTo>
                    <a:pt x="5" y="7006"/>
                  </a:lnTo>
                  <a:lnTo>
                    <a:pt x="5" y="7002"/>
                  </a:lnTo>
                  <a:lnTo>
                    <a:pt x="3" y="6996"/>
                  </a:lnTo>
                  <a:lnTo>
                    <a:pt x="3" y="6996"/>
                  </a:lnTo>
                  <a:lnTo>
                    <a:pt x="1" y="6990"/>
                  </a:lnTo>
                  <a:lnTo>
                    <a:pt x="1" y="6988"/>
                  </a:lnTo>
                  <a:lnTo>
                    <a:pt x="1" y="6981"/>
                  </a:lnTo>
                  <a:lnTo>
                    <a:pt x="1" y="6977"/>
                  </a:lnTo>
                  <a:lnTo>
                    <a:pt x="1" y="6975"/>
                  </a:lnTo>
                  <a:lnTo>
                    <a:pt x="1" y="6967"/>
                  </a:lnTo>
                  <a:lnTo>
                    <a:pt x="1" y="6967"/>
                  </a:lnTo>
                  <a:lnTo>
                    <a:pt x="1" y="6959"/>
                  </a:lnTo>
                  <a:lnTo>
                    <a:pt x="1" y="6957"/>
                  </a:lnTo>
                  <a:lnTo>
                    <a:pt x="1" y="6951"/>
                  </a:lnTo>
                  <a:lnTo>
                    <a:pt x="1" y="6946"/>
                  </a:lnTo>
                  <a:lnTo>
                    <a:pt x="1" y="6944"/>
                  </a:lnTo>
                  <a:lnTo>
                    <a:pt x="1" y="6936"/>
                  </a:lnTo>
                  <a:lnTo>
                    <a:pt x="1" y="6722"/>
                  </a:lnTo>
                  <a:lnTo>
                    <a:pt x="1" y="411"/>
                  </a:lnTo>
                  <a:cubicBezTo>
                    <a:pt x="1" y="395"/>
                    <a:pt x="3" y="378"/>
                    <a:pt x="5" y="360"/>
                  </a:cubicBezTo>
                  <a:lnTo>
                    <a:pt x="5" y="358"/>
                  </a:lnTo>
                  <a:lnTo>
                    <a:pt x="9" y="350"/>
                  </a:lnTo>
                  <a:lnTo>
                    <a:pt x="11" y="343"/>
                  </a:lnTo>
                  <a:lnTo>
                    <a:pt x="11" y="339"/>
                  </a:lnTo>
                  <a:lnTo>
                    <a:pt x="11" y="337"/>
                  </a:lnTo>
                  <a:lnTo>
                    <a:pt x="13" y="333"/>
                  </a:lnTo>
                  <a:lnTo>
                    <a:pt x="15" y="325"/>
                  </a:lnTo>
                  <a:lnTo>
                    <a:pt x="15" y="325"/>
                  </a:lnTo>
                  <a:lnTo>
                    <a:pt x="19" y="319"/>
                  </a:lnTo>
                  <a:lnTo>
                    <a:pt x="21" y="317"/>
                  </a:lnTo>
                  <a:lnTo>
                    <a:pt x="24" y="313"/>
                  </a:lnTo>
                  <a:lnTo>
                    <a:pt x="26" y="309"/>
                  </a:lnTo>
                  <a:lnTo>
                    <a:pt x="30" y="302"/>
                  </a:lnTo>
                  <a:lnTo>
                    <a:pt x="32" y="294"/>
                  </a:lnTo>
                  <a:lnTo>
                    <a:pt x="32" y="292"/>
                  </a:lnTo>
                  <a:lnTo>
                    <a:pt x="36" y="276"/>
                  </a:lnTo>
                  <a:lnTo>
                    <a:pt x="36" y="276"/>
                  </a:lnTo>
                  <a:lnTo>
                    <a:pt x="40" y="267"/>
                  </a:lnTo>
                  <a:lnTo>
                    <a:pt x="40" y="265"/>
                  </a:lnTo>
                  <a:lnTo>
                    <a:pt x="42" y="261"/>
                  </a:lnTo>
                  <a:lnTo>
                    <a:pt x="44" y="257"/>
                  </a:lnTo>
                  <a:lnTo>
                    <a:pt x="46" y="253"/>
                  </a:lnTo>
                  <a:lnTo>
                    <a:pt x="50" y="251"/>
                  </a:lnTo>
                  <a:lnTo>
                    <a:pt x="52" y="245"/>
                  </a:lnTo>
                  <a:lnTo>
                    <a:pt x="54" y="243"/>
                  </a:lnTo>
                  <a:lnTo>
                    <a:pt x="56" y="237"/>
                  </a:lnTo>
                  <a:lnTo>
                    <a:pt x="61" y="232"/>
                  </a:lnTo>
                  <a:lnTo>
                    <a:pt x="63" y="230"/>
                  </a:lnTo>
                  <a:lnTo>
                    <a:pt x="65" y="224"/>
                  </a:lnTo>
                  <a:lnTo>
                    <a:pt x="67" y="222"/>
                  </a:lnTo>
                  <a:lnTo>
                    <a:pt x="71" y="216"/>
                  </a:lnTo>
                  <a:lnTo>
                    <a:pt x="73" y="214"/>
                  </a:lnTo>
                  <a:lnTo>
                    <a:pt x="77" y="210"/>
                  </a:lnTo>
                  <a:lnTo>
                    <a:pt x="77" y="206"/>
                  </a:lnTo>
                  <a:lnTo>
                    <a:pt x="83" y="200"/>
                  </a:lnTo>
                  <a:lnTo>
                    <a:pt x="83" y="200"/>
                  </a:lnTo>
                  <a:lnTo>
                    <a:pt x="87" y="191"/>
                  </a:lnTo>
                  <a:lnTo>
                    <a:pt x="87" y="191"/>
                  </a:lnTo>
                  <a:lnTo>
                    <a:pt x="93" y="185"/>
                  </a:lnTo>
                  <a:lnTo>
                    <a:pt x="95" y="183"/>
                  </a:lnTo>
                  <a:lnTo>
                    <a:pt x="102" y="179"/>
                  </a:lnTo>
                  <a:lnTo>
                    <a:pt x="112" y="169"/>
                  </a:lnTo>
                  <a:lnTo>
                    <a:pt x="112" y="169"/>
                  </a:lnTo>
                  <a:lnTo>
                    <a:pt x="114" y="165"/>
                  </a:lnTo>
                  <a:lnTo>
                    <a:pt x="116" y="163"/>
                  </a:lnTo>
                  <a:lnTo>
                    <a:pt x="118" y="160"/>
                  </a:lnTo>
                  <a:lnTo>
                    <a:pt x="122" y="158"/>
                  </a:lnTo>
                  <a:lnTo>
                    <a:pt x="126" y="152"/>
                  </a:lnTo>
                  <a:lnTo>
                    <a:pt x="128" y="150"/>
                  </a:lnTo>
                  <a:lnTo>
                    <a:pt x="139" y="140"/>
                  </a:lnTo>
                  <a:lnTo>
                    <a:pt x="145" y="134"/>
                  </a:lnTo>
                  <a:lnTo>
                    <a:pt x="145" y="134"/>
                  </a:lnTo>
                  <a:lnTo>
                    <a:pt x="149" y="130"/>
                  </a:lnTo>
                  <a:lnTo>
                    <a:pt x="149" y="130"/>
                  </a:lnTo>
                  <a:lnTo>
                    <a:pt x="155" y="123"/>
                  </a:lnTo>
                  <a:lnTo>
                    <a:pt x="157" y="121"/>
                  </a:lnTo>
                  <a:lnTo>
                    <a:pt x="163" y="117"/>
                  </a:lnTo>
                  <a:lnTo>
                    <a:pt x="174" y="109"/>
                  </a:lnTo>
                  <a:lnTo>
                    <a:pt x="176" y="107"/>
                  </a:lnTo>
                  <a:lnTo>
                    <a:pt x="178" y="103"/>
                  </a:lnTo>
                  <a:lnTo>
                    <a:pt x="180" y="101"/>
                  </a:lnTo>
                  <a:lnTo>
                    <a:pt x="184" y="99"/>
                  </a:lnTo>
                  <a:lnTo>
                    <a:pt x="188" y="97"/>
                  </a:lnTo>
                  <a:lnTo>
                    <a:pt x="188" y="97"/>
                  </a:lnTo>
                  <a:lnTo>
                    <a:pt x="194" y="93"/>
                  </a:lnTo>
                  <a:lnTo>
                    <a:pt x="196" y="91"/>
                  </a:lnTo>
                  <a:lnTo>
                    <a:pt x="200" y="88"/>
                  </a:lnTo>
                  <a:lnTo>
                    <a:pt x="204" y="86"/>
                  </a:lnTo>
                  <a:lnTo>
                    <a:pt x="209" y="80"/>
                  </a:lnTo>
                  <a:lnTo>
                    <a:pt x="211" y="80"/>
                  </a:lnTo>
                  <a:lnTo>
                    <a:pt x="219" y="76"/>
                  </a:lnTo>
                  <a:lnTo>
                    <a:pt x="219" y="76"/>
                  </a:lnTo>
                  <a:lnTo>
                    <a:pt x="227" y="70"/>
                  </a:lnTo>
                  <a:lnTo>
                    <a:pt x="227" y="70"/>
                  </a:lnTo>
                  <a:lnTo>
                    <a:pt x="235" y="68"/>
                  </a:lnTo>
                  <a:lnTo>
                    <a:pt x="237" y="68"/>
                  </a:lnTo>
                  <a:lnTo>
                    <a:pt x="241" y="66"/>
                  </a:lnTo>
                  <a:lnTo>
                    <a:pt x="246" y="62"/>
                  </a:lnTo>
                  <a:lnTo>
                    <a:pt x="250" y="60"/>
                  </a:lnTo>
                  <a:lnTo>
                    <a:pt x="258" y="58"/>
                  </a:lnTo>
                  <a:lnTo>
                    <a:pt x="258" y="58"/>
                  </a:lnTo>
                  <a:lnTo>
                    <a:pt x="262" y="56"/>
                  </a:lnTo>
                  <a:lnTo>
                    <a:pt x="268" y="51"/>
                  </a:lnTo>
                  <a:lnTo>
                    <a:pt x="272" y="49"/>
                  </a:lnTo>
                  <a:lnTo>
                    <a:pt x="276" y="47"/>
                  </a:lnTo>
                  <a:lnTo>
                    <a:pt x="281" y="45"/>
                  </a:lnTo>
                  <a:lnTo>
                    <a:pt x="283" y="41"/>
                  </a:lnTo>
                  <a:lnTo>
                    <a:pt x="289" y="39"/>
                  </a:lnTo>
                  <a:lnTo>
                    <a:pt x="291" y="39"/>
                  </a:lnTo>
                  <a:lnTo>
                    <a:pt x="299" y="37"/>
                  </a:lnTo>
                  <a:lnTo>
                    <a:pt x="301" y="37"/>
                  </a:lnTo>
                  <a:lnTo>
                    <a:pt x="309" y="35"/>
                  </a:lnTo>
                  <a:lnTo>
                    <a:pt x="309" y="35"/>
                  </a:lnTo>
                  <a:lnTo>
                    <a:pt x="318" y="31"/>
                  </a:lnTo>
                  <a:lnTo>
                    <a:pt x="320" y="31"/>
                  </a:lnTo>
                  <a:lnTo>
                    <a:pt x="328" y="29"/>
                  </a:lnTo>
                  <a:lnTo>
                    <a:pt x="330" y="29"/>
                  </a:lnTo>
                  <a:lnTo>
                    <a:pt x="338" y="27"/>
                  </a:lnTo>
                  <a:cubicBezTo>
                    <a:pt x="344" y="25"/>
                    <a:pt x="353" y="25"/>
                    <a:pt x="359" y="21"/>
                  </a:cubicBezTo>
                  <a:lnTo>
                    <a:pt x="361" y="21"/>
                  </a:lnTo>
                  <a:lnTo>
                    <a:pt x="365" y="21"/>
                  </a:lnTo>
                  <a:lnTo>
                    <a:pt x="373" y="21"/>
                  </a:lnTo>
                  <a:lnTo>
                    <a:pt x="375" y="21"/>
                  </a:lnTo>
                  <a:lnTo>
                    <a:pt x="379" y="21"/>
                  </a:lnTo>
                  <a:lnTo>
                    <a:pt x="361" y="0"/>
                  </a:lnTo>
                  <a:lnTo>
                    <a:pt x="363" y="0"/>
                  </a:lnTo>
                  <a:lnTo>
                    <a:pt x="371" y="0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1191357" y="3683393"/>
              <a:ext cx="567535" cy="387889"/>
            </a:xfrm>
            <a:custGeom>
              <a:avLst/>
              <a:gdLst/>
              <a:ahLst/>
              <a:cxnLst/>
              <a:rect l="l" t="t" r="r" b="b"/>
              <a:pathLst>
                <a:path w="11967" h="8179" extrusionOk="0">
                  <a:moveTo>
                    <a:pt x="327" y="979"/>
                  </a:moveTo>
                  <a:lnTo>
                    <a:pt x="10991" y="17"/>
                  </a:lnTo>
                  <a:cubicBezTo>
                    <a:pt x="11176" y="0"/>
                    <a:pt x="11345" y="138"/>
                    <a:pt x="11361" y="325"/>
                  </a:cubicBezTo>
                  <a:lnTo>
                    <a:pt x="11948" y="6829"/>
                  </a:lnTo>
                  <a:cubicBezTo>
                    <a:pt x="11966" y="7014"/>
                    <a:pt x="11826" y="7183"/>
                    <a:pt x="11639" y="7199"/>
                  </a:cubicBezTo>
                  <a:lnTo>
                    <a:pt x="975" y="8160"/>
                  </a:lnTo>
                  <a:cubicBezTo>
                    <a:pt x="790" y="8178"/>
                    <a:pt x="619" y="8038"/>
                    <a:pt x="605" y="7851"/>
                  </a:cubicBezTo>
                  <a:lnTo>
                    <a:pt x="19" y="1349"/>
                  </a:lnTo>
                  <a:cubicBezTo>
                    <a:pt x="0" y="1162"/>
                    <a:pt x="142" y="993"/>
                    <a:pt x="327" y="979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1192211" y="3683487"/>
              <a:ext cx="566349" cy="386324"/>
            </a:xfrm>
            <a:custGeom>
              <a:avLst/>
              <a:gdLst/>
              <a:ahLst/>
              <a:cxnLst/>
              <a:rect l="l" t="t" r="r" b="b"/>
              <a:pathLst>
                <a:path w="11942" h="8146" extrusionOk="0">
                  <a:moveTo>
                    <a:pt x="309" y="977"/>
                  </a:moveTo>
                  <a:lnTo>
                    <a:pt x="5409" y="4259"/>
                  </a:lnTo>
                  <a:cubicBezTo>
                    <a:pt x="5771" y="4493"/>
                    <a:pt x="6227" y="4452"/>
                    <a:pt x="6544" y="4156"/>
                  </a:cubicBezTo>
                  <a:lnTo>
                    <a:pt x="10973" y="15"/>
                  </a:lnTo>
                  <a:lnTo>
                    <a:pt x="10973" y="15"/>
                  </a:lnTo>
                  <a:cubicBezTo>
                    <a:pt x="11142" y="0"/>
                    <a:pt x="11296" y="113"/>
                    <a:pt x="11335" y="274"/>
                  </a:cubicBezTo>
                  <a:lnTo>
                    <a:pt x="9423" y="2065"/>
                  </a:lnTo>
                  <a:cubicBezTo>
                    <a:pt x="9073" y="2390"/>
                    <a:pt x="9030" y="2924"/>
                    <a:pt x="9320" y="3305"/>
                  </a:cubicBezTo>
                  <a:lnTo>
                    <a:pt x="11919" y="6694"/>
                  </a:lnTo>
                  <a:lnTo>
                    <a:pt x="11932" y="6831"/>
                  </a:lnTo>
                  <a:cubicBezTo>
                    <a:pt x="11942" y="6977"/>
                    <a:pt x="11860" y="7109"/>
                    <a:pt x="11734" y="7169"/>
                  </a:cubicBezTo>
                  <a:lnTo>
                    <a:pt x="9112" y="3747"/>
                  </a:lnTo>
                  <a:cubicBezTo>
                    <a:pt x="8948" y="3531"/>
                    <a:pt x="8724" y="3410"/>
                    <a:pt x="8452" y="3387"/>
                  </a:cubicBezTo>
                  <a:cubicBezTo>
                    <a:pt x="8181" y="3364"/>
                    <a:pt x="7940" y="3449"/>
                    <a:pt x="7743" y="3634"/>
                  </a:cubicBezTo>
                  <a:lnTo>
                    <a:pt x="6595" y="4707"/>
                  </a:lnTo>
                  <a:cubicBezTo>
                    <a:pt x="6279" y="4999"/>
                    <a:pt x="5822" y="5040"/>
                    <a:pt x="5460" y="4810"/>
                  </a:cubicBezTo>
                  <a:lnTo>
                    <a:pt x="3832" y="3763"/>
                  </a:lnTo>
                  <a:cubicBezTo>
                    <a:pt x="3593" y="3609"/>
                    <a:pt x="3326" y="3572"/>
                    <a:pt x="3056" y="3658"/>
                  </a:cubicBezTo>
                  <a:cubicBezTo>
                    <a:pt x="2787" y="3743"/>
                    <a:pt x="2586" y="3924"/>
                    <a:pt x="2474" y="4187"/>
                  </a:cubicBezTo>
                  <a:lnTo>
                    <a:pt x="827" y="8145"/>
                  </a:lnTo>
                  <a:cubicBezTo>
                    <a:pt x="700" y="8104"/>
                    <a:pt x="601" y="7991"/>
                    <a:pt x="589" y="7849"/>
                  </a:cubicBezTo>
                  <a:lnTo>
                    <a:pt x="568" y="7629"/>
                  </a:lnTo>
                  <a:lnTo>
                    <a:pt x="2232" y="3636"/>
                  </a:lnTo>
                  <a:cubicBezTo>
                    <a:pt x="2407" y="3218"/>
                    <a:pt x="2256" y="2745"/>
                    <a:pt x="1876" y="2501"/>
                  </a:cubicBezTo>
                  <a:lnTo>
                    <a:pt x="1" y="1294"/>
                  </a:lnTo>
                  <a:cubicBezTo>
                    <a:pt x="7" y="1131"/>
                    <a:pt x="138" y="991"/>
                    <a:pt x="309" y="977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1242624" y="3451057"/>
              <a:ext cx="149057" cy="204070"/>
            </a:xfrm>
            <a:custGeom>
              <a:avLst/>
              <a:gdLst/>
              <a:ahLst/>
              <a:cxnLst/>
              <a:rect l="l" t="t" r="r" b="b"/>
              <a:pathLst>
                <a:path w="3143" h="4303" extrusionOk="0">
                  <a:moveTo>
                    <a:pt x="2433" y="3959"/>
                  </a:moveTo>
                  <a:cubicBezTo>
                    <a:pt x="2433" y="3959"/>
                    <a:pt x="1" y="2057"/>
                    <a:pt x="906" y="1029"/>
                  </a:cubicBezTo>
                  <a:cubicBezTo>
                    <a:pt x="1810" y="1"/>
                    <a:pt x="2584" y="1763"/>
                    <a:pt x="2863" y="2750"/>
                  </a:cubicBezTo>
                  <a:cubicBezTo>
                    <a:pt x="3143" y="3733"/>
                    <a:pt x="2964" y="4303"/>
                    <a:pt x="2433" y="39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1398273" y="3495732"/>
              <a:ext cx="103434" cy="118657"/>
            </a:xfrm>
            <a:custGeom>
              <a:avLst/>
              <a:gdLst/>
              <a:ahLst/>
              <a:cxnLst/>
              <a:rect l="l" t="t" r="r" b="b"/>
              <a:pathLst>
                <a:path w="2181" h="2502" extrusionOk="0">
                  <a:moveTo>
                    <a:pt x="297" y="1956"/>
                  </a:moveTo>
                  <a:cubicBezTo>
                    <a:pt x="297" y="1956"/>
                    <a:pt x="1" y="1"/>
                    <a:pt x="1091" y="141"/>
                  </a:cubicBezTo>
                  <a:cubicBezTo>
                    <a:pt x="2180" y="282"/>
                    <a:pt x="1185" y="1718"/>
                    <a:pt x="910" y="2108"/>
                  </a:cubicBezTo>
                  <a:cubicBezTo>
                    <a:pt x="628" y="2501"/>
                    <a:pt x="299" y="2172"/>
                    <a:pt x="297" y="19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A2BD71-39DC-39CA-7B6A-C1B3538F9FB2}"/>
              </a:ext>
            </a:extLst>
          </p:cNvPr>
          <p:cNvSpPr txBox="1"/>
          <p:nvPr/>
        </p:nvSpPr>
        <p:spPr>
          <a:xfrm>
            <a:off x="3773077" y="356810"/>
            <a:ext cx="1706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pilogue"/>
                <a:sym typeface="Epilogue"/>
              </a:rPr>
              <a:t>SPECS Space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A637C-A4C6-39F6-0583-DB100EB60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124" y="347547"/>
            <a:ext cx="274953" cy="37859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8"/>
          <p:cNvGrpSpPr/>
          <p:nvPr/>
        </p:nvGrpSpPr>
        <p:grpSpPr>
          <a:xfrm>
            <a:off x="3685055" y="3388243"/>
            <a:ext cx="2392050" cy="653475"/>
            <a:chOff x="5489850" y="1719050"/>
            <a:chExt cx="2392050" cy="586550"/>
          </a:xfrm>
        </p:grpSpPr>
        <p:sp>
          <p:nvSpPr>
            <p:cNvPr id="271" name="Google Shape;271;p8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p8"/>
          <p:cNvGrpSpPr/>
          <p:nvPr/>
        </p:nvGrpSpPr>
        <p:grpSpPr>
          <a:xfrm>
            <a:off x="1972666" y="1930785"/>
            <a:ext cx="2392050" cy="586550"/>
            <a:chOff x="5489850" y="1719050"/>
            <a:chExt cx="2392050" cy="586550"/>
          </a:xfrm>
        </p:grpSpPr>
        <p:sp>
          <p:nvSpPr>
            <p:cNvPr id="274" name="Google Shape;274;p8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8"/>
          <p:cNvSpPr/>
          <p:nvPr/>
        </p:nvSpPr>
        <p:spPr>
          <a:xfrm>
            <a:off x="4723363" y="1840988"/>
            <a:ext cx="940826" cy="71693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8"/>
          <p:cNvSpPr/>
          <p:nvPr/>
        </p:nvSpPr>
        <p:spPr>
          <a:xfrm>
            <a:off x="2548575" y="32883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8"/>
          <p:cNvSpPr/>
          <p:nvPr/>
        </p:nvSpPr>
        <p:spPr>
          <a:xfrm>
            <a:off x="808438" y="1840988"/>
            <a:ext cx="940826" cy="71693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8"/>
          <p:cNvSpPr txBox="1">
            <a:spLocks noGrp="1"/>
          </p:cNvSpPr>
          <p:nvPr>
            <p:ph type="title"/>
          </p:nvPr>
        </p:nvSpPr>
        <p:spPr>
          <a:xfrm>
            <a:off x="1932262" y="2018022"/>
            <a:ext cx="2390234" cy="41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200" dirty="0"/>
              <a:t>Engagement of students on SPECS organization</a:t>
            </a:r>
            <a:endParaRPr sz="1200" dirty="0"/>
          </a:p>
        </p:txBody>
      </p:sp>
      <p:sp>
        <p:nvSpPr>
          <p:cNvPr id="280" name="Google Shape;280;p8"/>
          <p:cNvSpPr txBox="1">
            <a:spLocks noGrp="1"/>
          </p:cNvSpPr>
          <p:nvPr>
            <p:ph type="title" idx="4"/>
          </p:nvPr>
        </p:nvSpPr>
        <p:spPr>
          <a:xfrm>
            <a:off x="3772805" y="3514884"/>
            <a:ext cx="221654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000" dirty="0"/>
              <a:t>Observing if gamification affects students engagement </a:t>
            </a:r>
            <a:endParaRPr sz="1000" dirty="0"/>
          </a:p>
        </p:txBody>
      </p:sp>
      <p:sp>
        <p:nvSpPr>
          <p:cNvPr id="281" name="Google Shape;281;p8"/>
          <p:cNvSpPr txBox="1">
            <a:spLocks noGrp="1"/>
          </p:cNvSpPr>
          <p:nvPr>
            <p:ph type="title" idx="15"/>
          </p:nvPr>
        </p:nvSpPr>
        <p:spPr>
          <a:xfrm>
            <a:off x="644905" y="874968"/>
            <a:ext cx="4060429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Problem </a:t>
            </a:r>
            <a:r>
              <a:rPr lang="en" dirty="0">
                <a:solidFill>
                  <a:schemeClr val="lt1"/>
                </a:solidFill>
              </a:rPr>
              <a:t>Statement: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83" name="Google Shape;283;p8"/>
          <p:cNvGrpSpPr/>
          <p:nvPr/>
        </p:nvGrpSpPr>
        <p:grpSpPr>
          <a:xfrm>
            <a:off x="5924071" y="1942189"/>
            <a:ext cx="2392050" cy="586550"/>
            <a:chOff x="5489850" y="1719050"/>
            <a:chExt cx="2392050" cy="586550"/>
          </a:xfrm>
        </p:grpSpPr>
        <p:sp>
          <p:nvSpPr>
            <p:cNvPr id="284" name="Google Shape;284;p8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" name="Google Shape;286;p8"/>
          <p:cNvSpPr txBox="1">
            <a:spLocks noGrp="1"/>
          </p:cNvSpPr>
          <p:nvPr>
            <p:ph type="title" idx="6"/>
          </p:nvPr>
        </p:nvSpPr>
        <p:spPr>
          <a:xfrm>
            <a:off x="5821750" y="1974925"/>
            <a:ext cx="25329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/>
              <a:t>Achievements</a:t>
            </a:r>
            <a:endParaRPr sz="1600"/>
          </a:p>
        </p:txBody>
      </p:sp>
      <p:grpSp>
        <p:nvGrpSpPr>
          <p:cNvPr id="287" name="Google Shape;287;p8"/>
          <p:cNvGrpSpPr/>
          <p:nvPr/>
        </p:nvGrpSpPr>
        <p:grpSpPr>
          <a:xfrm>
            <a:off x="5954646" y="1982939"/>
            <a:ext cx="2392050" cy="586550"/>
            <a:chOff x="5489850" y="1719050"/>
            <a:chExt cx="2392050" cy="586550"/>
          </a:xfrm>
        </p:grpSpPr>
        <p:sp>
          <p:nvSpPr>
            <p:cNvPr id="288" name="Google Shape;288;p8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8"/>
          <p:cNvSpPr txBox="1">
            <a:spLocks noGrp="1"/>
          </p:cNvSpPr>
          <p:nvPr>
            <p:ph type="title" idx="6"/>
          </p:nvPr>
        </p:nvSpPr>
        <p:spPr>
          <a:xfrm>
            <a:off x="5841721" y="2074014"/>
            <a:ext cx="25329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 dirty="0"/>
              <a:t>Lack of competition</a:t>
            </a:r>
            <a:endParaRPr sz="1600" dirty="0"/>
          </a:p>
        </p:txBody>
      </p:sp>
      <p:pic>
        <p:nvPicPr>
          <p:cNvPr id="1026" name="Picture 2" descr="Engagement Icons - Free SVG &amp; PNG Engagement Images - Noun Project">
            <a:extLst>
              <a:ext uri="{FF2B5EF4-FFF2-40B4-BE49-F238E27FC236}">
                <a16:creationId xmlns:a16="http://schemas.microsoft.com/office/drawing/2014/main" id="{6F9D20FC-8EBD-4097-8D0D-097D56B9A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25" y="1840368"/>
            <a:ext cx="760750" cy="76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etitive - Free shapes and symbols icons">
            <a:extLst>
              <a:ext uri="{FF2B5EF4-FFF2-40B4-BE49-F238E27FC236}">
                <a16:creationId xmlns:a16="http://schemas.microsoft.com/office/drawing/2014/main" id="{B29641A7-5661-21E6-6F9E-9C19B238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895" y="1904299"/>
            <a:ext cx="585505" cy="58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bservation - Free signs icons">
            <a:extLst>
              <a:ext uri="{FF2B5EF4-FFF2-40B4-BE49-F238E27FC236}">
                <a16:creationId xmlns:a16="http://schemas.microsoft.com/office/drawing/2014/main" id="{44ED5920-B8FA-8F8F-52FA-F7AD9A1A3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29" y="3388243"/>
            <a:ext cx="590918" cy="59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952B8-1A8E-8772-2FA1-3040B031D07C}"/>
              </a:ext>
            </a:extLst>
          </p:cNvPr>
          <p:cNvSpPr txBox="1"/>
          <p:nvPr/>
        </p:nvSpPr>
        <p:spPr>
          <a:xfrm>
            <a:off x="3773077" y="356810"/>
            <a:ext cx="1706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pilogue"/>
                <a:sym typeface="Epilogue"/>
              </a:rPr>
              <a:t>SPECS Space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0E9E55-C34D-EC3C-7C3D-38E1D1138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124" y="347547"/>
            <a:ext cx="274953" cy="3785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9"/>
          <p:cNvGrpSpPr/>
          <p:nvPr/>
        </p:nvGrpSpPr>
        <p:grpSpPr>
          <a:xfrm>
            <a:off x="768195" y="932225"/>
            <a:ext cx="2559951" cy="586550"/>
            <a:chOff x="5489850" y="1719050"/>
            <a:chExt cx="2392050" cy="586550"/>
          </a:xfrm>
        </p:grpSpPr>
        <p:sp>
          <p:nvSpPr>
            <p:cNvPr id="298" name="Google Shape;298;p9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9"/>
          <p:cNvSpPr txBox="1">
            <a:spLocks noGrp="1"/>
          </p:cNvSpPr>
          <p:nvPr>
            <p:ph type="title"/>
          </p:nvPr>
        </p:nvSpPr>
        <p:spPr>
          <a:xfrm>
            <a:off x="768196" y="988375"/>
            <a:ext cx="2462631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 dirty="0"/>
              <a:t>Conceptual Framework</a:t>
            </a:r>
            <a:endParaRPr sz="15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1DC5D6-910B-F6B4-65F5-66A6DD226C7B}"/>
              </a:ext>
            </a:extLst>
          </p:cNvPr>
          <p:cNvSpPr/>
          <p:nvPr/>
        </p:nvSpPr>
        <p:spPr>
          <a:xfrm>
            <a:off x="1215361" y="1665080"/>
            <a:ext cx="1790055" cy="2149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Designing and Development of a Progressive Web Application for the SPECS organization.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Beneficiary Verification and Participation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CF3FF1-2B74-76BF-23E8-F850709C1B25}"/>
              </a:ext>
            </a:extLst>
          </p:cNvPr>
          <p:cNvSpPr/>
          <p:nvPr/>
        </p:nvSpPr>
        <p:spPr>
          <a:xfrm>
            <a:off x="3498124" y="1665081"/>
            <a:ext cx="1900870" cy="21497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Deployment of the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SPECS user and Admin </a:t>
            </a:r>
          </a:p>
          <a:p>
            <a:r>
              <a:rPr lang="en-US" sz="1300" dirty="0"/>
              <a:t>experience survey gathering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A7F5CC-9D62-75CE-5E18-6B56F0771BEF}"/>
              </a:ext>
            </a:extLst>
          </p:cNvPr>
          <p:cNvSpPr/>
          <p:nvPr/>
        </p:nvSpPr>
        <p:spPr>
          <a:xfrm>
            <a:off x="5891702" y="1693275"/>
            <a:ext cx="1790055" cy="2093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Output</a:t>
            </a:r>
          </a:p>
          <a:p>
            <a:pPr algn="ctr"/>
            <a:r>
              <a:rPr lang="en-US" sz="1300" dirty="0"/>
              <a:t>Assessment of system quality and consistency through analyzing gathered results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727E89-5E16-4167-F522-2F93416CAF8B}"/>
              </a:ext>
            </a:extLst>
          </p:cNvPr>
          <p:cNvSpPr/>
          <p:nvPr/>
        </p:nvSpPr>
        <p:spPr>
          <a:xfrm>
            <a:off x="3075040" y="3961150"/>
            <a:ext cx="2889932" cy="593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Feedback Evaluation And  Implementation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48B1D8-E566-3776-FA87-245B5562CF9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005416" y="2739962"/>
            <a:ext cx="492708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0E1C62-B37D-BEBA-DFB3-DD099DC46971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5398994" y="2739961"/>
            <a:ext cx="492708" cy="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5E26E1E-3DA4-016B-EF9F-DD8FCE4B3608}"/>
              </a:ext>
            </a:extLst>
          </p:cNvPr>
          <p:cNvCxnSpPr>
            <a:stCxn id="6" idx="2"/>
            <a:endCxn id="7" idx="3"/>
          </p:cNvCxnSpPr>
          <p:nvPr/>
        </p:nvCxnSpPr>
        <p:spPr>
          <a:xfrm rot="5400000">
            <a:off x="6140344" y="3611275"/>
            <a:ext cx="471014" cy="821758"/>
          </a:xfrm>
          <a:prstGeom prst="bent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706ACD8-9144-B22A-D3AD-13C765782C56}"/>
              </a:ext>
            </a:extLst>
          </p:cNvPr>
          <p:cNvCxnSpPr>
            <a:stCxn id="7" idx="1"/>
            <a:endCxn id="4" idx="2"/>
          </p:cNvCxnSpPr>
          <p:nvPr/>
        </p:nvCxnSpPr>
        <p:spPr>
          <a:xfrm rot="10800000">
            <a:off x="2110390" y="3814843"/>
            <a:ext cx="964651" cy="442818"/>
          </a:xfrm>
          <a:prstGeom prst="bent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6A7C6E-FC3D-3BD6-8370-2F029C34446A}"/>
              </a:ext>
            </a:extLst>
          </p:cNvPr>
          <p:cNvSpPr txBox="1"/>
          <p:nvPr/>
        </p:nvSpPr>
        <p:spPr>
          <a:xfrm>
            <a:off x="3773077" y="356810"/>
            <a:ext cx="1706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pilogue"/>
                <a:sym typeface="Epilogue"/>
              </a:rPr>
              <a:t>SPECS Space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585839-2F2E-3BCE-2700-72114649B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124" y="347547"/>
            <a:ext cx="274953" cy="3785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9"/>
          <p:cNvGrpSpPr/>
          <p:nvPr/>
        </p:nvGrpSpPr>
        <p:grpSpPr>
          <a:xfrm>
            <a:off x="768196" y="966125"/>
            <a:ext cx="2035515" cy="499604"/>
            <a:chOff x="5489850" y="1719050"/>
            <a:chExt cx="2392050" cy="586550"/>
          </a:xfrm>
        </p:grpSpPr>
        <p:sp>
          <p:nvSpPr>
            <p:cNvPr id="298" name="Google Shape;298;p9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9"/>
          <p:cNvSpPr txBox="1">
            <a:spLocks noGrp="1"/>
          </p:cNvSpPr>
          <p:nvPr>
            <p:ph type="title"/>
          </p:nvPr>
        </p:nvSpPr>
        <p:spPr>
          <a:xfrm>
            <a:off x="768196" y="988375"/>
            <a:ext cx="203551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 dirty="0"/>
              <a:t>Research Method</a:t>
            </a:r>
            <a:endParaRPr sz="1500" dirty="0"/>
          </a:p>
        </p:txBody>
      </p:sp>
      <p:sp>
        <p:nvSpPr>
          <p:cNvPr id="2" name="Google Shape;281;p8">
            <a:extLst>
              <a:ext uri="{FF2B5EF4-FFF2-40B4-BE49-F238E27FC236}">
                <a16:creationId xmlns:a16="http://schemas.microsoft.com/office/drawing/2014/main" id="{73C6C7D8-482D-451F-20C5-C4CCC006AE79}"/>
              </a:ext>
            </a:extLst>
          </p:cNvPr>
          <p:cNvSpPr txBox="1">
            <a:spLocks/>
          </p:cNvSpPr>
          <p:nvPr/>
        </p:nvSpPr>
        <p:spPr>
          <a:xfrm>
            <a:off x="2878382" y="966125"/>
            <a:ext cx="4057479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-US" sz="1800" dirty="0"/>
              <a:t>Adaptive Software Development</a:t>
            </a:r>
            <a:endParaRPr lang="en-US" sz="1800" dirty="0">
              <a:solidFill>
                <a:schemeClr val="lt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FAE85BA-88E8-6103-802B-6000BDD7ED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512545"/>
              </p:ext>
            </p:extLst>
          </p:nvPr>
        </p:nvGraphicFramePr>
        <p:xfrm>
          <a:off x="2543260" y="1491306"/>
          <a:ext cx="4057479" cy="2704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D8CC344-D59A-5771-7A0A-54504EDCF72A}"/>
              </a:ext>
            </a:extLst>
          </p:cNvPr>
          <p:cNvSpPr txBox="1"/>
          <p:nvPr/>
        </p:nvSpPr>
        <p:spPr>
          <a:xfrm>
            <a:off x="3773077" y="356810"/>
            <a:ext cx="1706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pilogue"/>
                <a:sym typeface="Epilogue"/>
              </a:rPr>
              <a:t>SPECS Space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DD60BD-98CC-4D63-B79F-5EEA6865E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8124" y="347547"/>
            <a:ext cx="274953" cy="37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41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025" y="1769738"/>
            <a:ext cx="2574125" cy="28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69750"/>
            <a:ext cx="2510275" cy="28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3"/>
          <p:cNvSpPr txBox="1"/>
          <p:nvPr/>
        </p:nvSpPr>
        <p:spPr>
          <a:xfrm>
            <a:off x="2215875" y="1451025"/>
            <a:ext cx="89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Member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36" name="Google Shape;336;p13"/>
          <p:cNvSpPr txBox="1"/>
          <p:nvPr/>
        </p:nvSpPr>
        <p:spPr>
          <a:xfrm>
            <a:off x="5607525" y="1451025"/>
            <a:ext cx="89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Admin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4" name="Google Shape;297;p9">
            <a:extLst>
              <a:ext uri="{FF2B5EF4-FFF2-40B4-BE49-F238E27FC236}">
                <a16:creationId xmlns:a16="http://schemas.microsoft.com/office/drawing/2014/main" id="{948D5711-CDB6-DA1D-CC5E-A28CC65B1E3A}"/>
              </a:ext>
            </a:extLst>
          </p:cNvPr>
          <p:cNvGrpSpPr/>
          <p:nvPr/>
        </p:nvGrpSpPr>
        <p:grpSpPr>
          <a:xfrm>
            <a:off x="755039" y="998314"/>
            <a:ext cx="3696228" cy="499604"/>
            <a:chOff x="5489850" y="1719050"/>
            <a:chExt cx="2392050" cy="586550"/>
          </a:xfrm>
        </p:grpSpPr>
        <p:sp>
          <p:nvSpPr>
            <p:cNvPr id="5" name="Google Shape;298;p9">
              <a:extLst>
                <a:ext uri="{FF2B5EF4-FFF2-40B4-BE49-F238E27FC236}">
                  <a16:creationId xmlns:a16="http://schemas.microsoft.com/office/drawing/2014/main" id="{D4D113CA-680E-C273-480E-0DAF473EB43B}"/>
                </a:ext>
              </a:extLst>
            </p:cNvPr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9;p9">
              <a:extLst>
                <a:ext uri="{FF2B5EF4-FFF2-40B4-BE49-F238E27FC236}">
                  <a16:creationId xmlns:a16="http://schemas.microsoft.com/office/drawing/2014/main" id="{DE553864-1771-C2AD-5CF1-E7D71458301D}"/>
                </a:ext>
              </a:extLst>
            </p:cNvPr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Google Shape;301;p9">
            <a:extLst>
              <a:ext uri="{FF2B5EF4-FFF2-40B4-BE49-F238E27FC236}">
                <a16:creationId xmlns:a16="http://schemas.microsoft.com/office/drawing/2014/main" id="{8593FE4D-F8FA-6F94-B916-83F38639A479}"/>
              </a:ext>
            </a:extLst>
          </p:cNvPr>
          <p:cNvSpPr txBox="1">
            <a:spLocks/>
          </p:cNvSpPr>
          <p:nvPr/>
        </p:nvSpPr>
        <p:spPr>
          <a:xfrm>
            <a:off x="755039" y="1048725"/>
            <a:ext cx="3513494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>
              <a:buSzPts val="2400"/>
            </a:pPr>
            <a:r>
              <a:rPr lang="en-US" sz="1500"/>
              <a:t>Requirements Analysis (Use Case)</a:t>
            </a:r>
            <a:endParaRPr 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2BB2B-2F3D-2140-2B9E-6780531B56A1}"/>
              </a:ext>
            </a:extLst>
          </p:cNvPr>
          <p:cNvSpPr txBox="1"/>
          <p:nvPr/>
        </p:nvSpPr>
        <p:spPr>
          <a:xfrm>
            <a:off x="3773077" y="356810"/>
            <a:ext cx="1706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pilogue"/>
                <a:sym typeface="Epilogue"/>
              </a:rPr>
              <a:t>SPECS Space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F10FAF-8DFE-A602-F43E-531C3192A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124" y="347547"/>
            <a:ext cx="274953" cy="3785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10"/>
          <p:cNvGrpSpPr/>
          <p:nvPr/>
        </p:nvGrpSpPr>
        <p:grpSpPr>
          <a:xfrm>
            <a:off x="580700" y="872266"/>
            <a:ext cx="2619700" cy="586550"/>
            <a:chOff x="5489850" y="1719050"/>
            <a:chExt cx="2392050" cy="586550"/>
          </a:xfrm>
        </p:grpSpPr>
        <p:sp>
          <p:nvSpPr>
            <p:cNvPr id="311" name="Google Shape;311;p10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" name="Google Shape;314;p10"/>
          <p:cNvSpPr txBox="1">
            <a:spLocks noGrp="1"/>
          </p:cNvSpPr>
          <p:nvPr>
            <p:ph type="title"/>
          </p:nvPr>
        </p:nvSpPr>
        <p:spPr>
          <a:xfrm>
            <a:off x="422300" y="1067463"/>
            <a:ext cx="2778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 dirty="0"/>
              <a:t>System User Interface (Web)</a:t>
            </a:r>
            <a:endParaRPr sz="1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617DC-C635-31D2-FE8A-44EFBC32C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9" t="6405" b="3660"/>
          <a:stretch/>
        </p:blipFill>
        <p:spPr>
          <a:xfrm>
            <a:off x="676801" y="1758380"/>
            <a:ext cx="4476986" cy="23176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oftware Development Agency by Slidesgo">
  <a:themeElements>
    <a:clrScheme name="Simple Light">
      <a:dk1>
        <a:srgbClr val="FFFFFF"/>
      </a:dk1>
      <a:lt1>
        <a:srgbClr val="1B222D"/>
      </a:lt1>
      <a:dk2>
        <a:srgbClr val="F8EF5B"/>
      </a:dk2>
      <a:lt2>
        <a:srgbClr val="92D99C"/>
      </a:lt2>
      <a:accent1>
        <a:srgbClr val="6DC797"/>
      </a:accent1>
      <a:accent2>
        <a:srgbClr val="88A6F3"/>
      </a:accent2>
      <a:accent3>
        <a:srgbClr val="6D65E0"/>
      </a:accent3>
      <a:accent4>
        <a:srgbClr val="FF9BDA"/>
      </a:accent4>
      <a:accent5>
        <a:srgbClr val="EB5358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342</Words>
  <Application>Microsoft Office PowerPoint</Application>
  <PresentationFormat>On-screen Show (16:9)</PresentationFormat>
  <Paragraphs>91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Lato</vt:lpstr>
      <vt:lpstr>Epilogue</vt:lpstr>
      <vt:lpstr>Cabin</vt:lpstr>
      <vt:lpstr>Arial</vt:lpstr>
      <vt:lpstr>Software Development Agency by Slidesgo</vt:lpstr>
      <vt:lpstr>SPECS Space  A COMPETITIVE CHALLENGE PLATFORM WITH GAME ELEMENTS USING PROGRESSIVE WEB APPLICATION FRAMEWORK.</vt:lpstr>
      <vt:lpstr>Project Proponents</vt:lpstr>
      <vt:lpstr>Project Proponents</vt:lpstr>
      <vt:lpstr>Purpose of the Study</vt:lpstr>
      <vt:lpstr>Engagement of students on SPECS organization</vt:lpstr>
      <vt:lpstr>Conceptual Framework</vt:lpstr>
      <vt:lpstr>Research Method</vt:lpstr>
      <vt:lpstr>PowerPoint Presentation</vt:lpstr>
      <vt:lpstr>System User Interface (Web)</vt:lpstr>
      <vt:lpstr>PowerPoint Presentation</vt:lpstr>
      <vt:lpstr>Entity Relationship Diagram:</vt:lpstr>
      <vt:lpstr>Flowchart of the System:</vt:lpstr>
      <vt:lpstr>Flowchart of the System:</vt:lpstr>
      <vt:lpstr>Hardware Requirements:</vt:lpstr>
      <vt:lpstr>Specifications:</vt:lpstr>
      <vt:lpstr>Conflicts Encountered:</vt:lpstr>
      <vt:lpstr>Division of Labor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SPECS Space  A COMPETITIVE CHALLENGE PLATFORM WITH GAME ELEMENTS USING PROGRESSIVE WEB APPLICATION FRAMEWORK.</dc:title>
  <dc:creator>Briefcase Kun</dc:creator>
  <cp:lastModifiedBy>Justin Ferdes</cp:lastModifiedBy>
  <cp:revision>2</cp:revision>
  <dcterms:modified xsi:type="dcterms:W3CDTF">2023-06-01T06:00:39Z</dcterms:modified>
</cp:coreProperties>
</file>